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0" r:id="rId8"/>
    <p:sldId id="259" r:id="rId9"/>
    <p:sldId id="262" r:id="rId10"/>
    <p:sldId id="261" r:id="rId11"/>
    <p:sldId id="264" r:id="rId12"/>
    <p:sldId id="268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6265BF-5864-498F-8BEA-E2AFDEE44539}" v="2" dt="2025-12-17T14:50:23.763"/>
    <p1510:client id="{6BA0AFDB-35C3-40FB-8446-594202234DAA}" v="11" dt="2025-12-16T17:20:27.9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n Janner Klausner" userId="da9ebcc5a81e428d" providerId="LiveId" clId="{FDC418EF-1744-4B36-822A-F8E042A9BF43}"/>
    <pc:docChg chg="undo custSel addSld delSld modSld">
      <pc:chgData name="Natan Janner Klausner" userId="da9ebcc5a81e428d" providerId="LiveId" clId="{FDC418EF-1744-4B36-822A-F8E042A9BF43}" dt="2025-12-17T14:50:34.911" v="113" actId="14100"/>
      <pc:docMkLst>
        <pc:docMk/>
      </pc:docMkLst>
      <pc:sldChg chg="modSp mod">
        <pc:chgData name="Natan Janner Klausner" userId="da9ebcc5a81e428d" providerId="LiveId" clId="{FDC418EF-1744-4B36-822A-F8E042A9BF43}" dt="2025-12-16T17:13:13.925" v="3" actId="1076"/>
        <pc:sldMkLst>
          <pc:docMk/>
          <pc:sldMk cId="2083124901" sldId="261"/>
        </pc:sldMkLst>
        <pc:spChg chg="mod">
          <ac:chgData name="Natan Janner Klausner" userId="da9ebcc5a81e428d" providerId="LiveId" clId="{FDC418EF-1744-4B36-822A-F8E042A9BF43}" dt="2025-12-16T17:13:13.925" v="3" actId="1076"/>
          <ac:spMkLst>
            <pc:docMk/>
            <pc:sldMk cId="2083124901" sldId="261"/>
            <ac:spMk id="2" creationId="{115EC237-50B9-F55C-4630-4B3D047485A7}"/>
          </ac:spMkLst>
        </pc:spChg>
      </pc:sldChg>
      <pc:sldChg chg="delSp new del mod">
        <pc:chgData name="Natan Janner Klausner" userId="da9ebcc5a81e428d" providerId="LiveId" clId="{FDC418EF-1744-4B36-822A-F8E042A9BF43}" dt="2025-12-16T17:19:01.579" v="90" actId="47"/>
        <pc:sldMkLst>
          <pc:docMk/>
          <pc:sldMk cId="2457381513" sldId="263"/>
        </pc:sldMkLst>
        <pc:spChg chg="del">
          <ac:chgData name="Natan Janner Klausner" userId="da9ebcc5a81e428d" providerId="LiveId" clId="{FDC418EF-1744-4B36-822A-F8E042A9BF43}" dt="2025-12-16T17:13:08.080" v="1" actId="478"/>
          <ac:spMkLst>
            <pc:docMk/>
            <pc:sldMk cId="2457381513" sldId="263"/>
            <ac:spMk id="2" creationId="{31A28E94-5ADE-26EB-2C0E-CE37A1CE45E2}"/>
          </ac:spMkLst>
        </pc:spChg>
        <pc:spChg chg="del">
          <ac:chgData name="Natan Janner Klausner" userId="da9ebcc5a81e428d" providerId="LiveId" clId="{FDC418EF-1744-4B36-822A-F8E042A9BF43}" dt="2025-12-16T17:13:09.137" v="2" actId="478"/>
          <ac:spMkLst>
            <pc:docMk/>
            <pc:sldMk cId="2457381513" sldId="263"/>
            <ac:spMk id="3" creationId="{7BAEB9CF-DA6F-6207-DA86-87EFBF79D973}"/>
          </ac:spMkLst>
        </pc:spChg>
      </pc:sldChg>
      <pc:sldChg chg="addSp delSp modSp add mod">
        <pc:chgData name="Natan Janner Klausner" userId="da9ebcc5a81e428d" providerId="LiveId" clId="{FDC418EF-1744-4B36-822A-F8E042A9BF43}" dt="2025-12-16T17:14:53.915" v="59" actId="14100"/>
        <pc:sldMkLst>
          <pc:docMk/>
          <pc:sldMk cId="3346350337" sldId="264"/>
        </pc:sldMkLst>
        <pc:spChg chg="del">
          <ac:chgData name="Natan Janner Klausner" userId="da9ebcc5a81e428d" providerId="LiveId" clId="{FDC418EF-1744-4B36-822A-F8E042A9BF43}" dt="2025-12-16T17:13:27.015" v="5" actId="478"/>
          <ac:spMkLst>
            <pc:docMk/>
            <pc:sldMk cId="3346350337" sldId="264"/>
            <ac:spMk id="2" creationId="{D2CD34D5-A50F-A4A1-538C-17D4783656EB}"/>
          </ac:spMkLst>
        </pc:spChg>
        <pc:spChg chg="mod">
          <ac:chgData name="Natan Janner Klausner" userId="da9ebcc5a81e428d" providerId="LiveId" clId="{FDC418EF-1744-4B36-822A-F8E042A9BF43}" dt="2025-12-16T17:14:53.915" v="59" actId="14100"/>
          <ac:spMkLst>
            <pc:docMk/>
            <pc:sldMk cId="3346350337" sldId="264"/>
            <ac:spMk id="3" creationId="{BE4385CF-D1AE-8ACE-D813-92462AE117FD}"/>
          </ac:spMkLst>
        </pc:spChg>
        <pc:spChg chg="mod">
          <ac:chgData name="Natan Janner Klausner" userId="da9ebcc5a81e428d" providerId="LiveId" clId="{FDC418EF-1744-4B36-822A-F8E042A9BF43}" dt="2025-12-16T17:13:50.199" v="12" actId="14100"/>
          <ac:spMkLst>
            <pc:docMk/>
            <pc:sldMk cId="3346350337" sldId="264"/>
            <ac:spMk id="6" creationId="{503BA6B3-881E-7E65-3DAD-A90E311705F3}"/>
          </ac:spMkLst>
        </pc:spChg>
        <pc:spChg chg="del">
          <ac:chgData name="Natan Janner Klausner" userId="da9ebcc5a81e428d" providerId="LiveId" clId="{FDC418EF-1744-4B36-822A-F8E042A9BF43}" dt="2025-12-16T17:13:34.185" v="8" actId="478"/>
          <ac:spMkLst>
            <pc:docMk/>
            <pc:sldMk cId="3346350337" sldId="264"/>
            <ac:spMk id="7" creationId="{B1A3BE0B-AAD7-C8A0-CEBD-BE7C17359693}"/>
          </ac:spMkLst>
        </pc:spChg>
        <pc:spChg chg="add del mod">
          <ac:chgData name="Natan Janner Klausner" userId="da9ebcc5a81e428d" providerId="LiveId" clId="{FDC418EF-1744-4B36-822A-F8E042A9BF43}" dt="2025-12-16T17:13:28.725" v="6" actId="478"/>
          <ac:spMkLst>
            <pc:docMk/>
            <pc:sldMk cId="3346350337" sldId="264"/>
            <ac:spMk id="8" creationId="{CF83536D-9BD9-14F0-A56C-E878C4559E3A}"/>
          </ac:spMkLst>
        </pc:spChg>
        <pc:spChg chg="add mod">
          <ac:chgData name="Natan Janner Klausner" userId="da9ebcc5a81e428d" providerId="LiveId" clId="{FDC418EF-1744-4B36-822A-F8E042A9BF43}" dt="2025-12-16T17:14:01.455" v="16" actId="14100"/>
          <ac:spMkLst>
            <pc:docMk/>
            <pc:sldMk cId="3346350337" sldId="264"/>
            <ac:spMk id="9" creationId="{FFA7BABE-17B1-5D4F-B4B1-838CC0B7911E}"/>
          </ac:spMkLst>
        </pc:spChg>
        <pc:spChg chg="add mod">
          <ac:chgData name="Natan Janner Klausner" userId="da9ebcc5a81e428d" providerId="LiveId" clId="{FDC418EF-1744-4B36-822A-F8E042A9BF43}" dt="2025-12-16T17:14:10.428" v="18" actId="1076"/>
          <ac:spMkLst>
            <pc:docMk/>
            <pc:sldMk cId="3346350337" sldId="264"/>
            <ac:spMk id="11" creationId="{DB9FD64C-9A38-EFAD-4708-60CDEDFF800C}"/>
          </ac:spMkLst>
        </pc:spChg>
        <pc:spChg chg="add mod">
          <ac:chgData name="Natan Janner Klausner" userId="da9ebcc5a81e428d" providerId="LiveId" clId="{FDC418EF-1744-4B36-822A-F8E042A9BF43}" dt="2025-12-16T17:14:28.703" v="20" actId="1076"/>
          <ac:spMkLst>
            <pc:docMk/>
            <pc:sldMk cId="3346350337" sldId="264"/>
            <ac:spMk id="12" creationId="{2802DF6B-C2B3-9A9D-58ED-550E916DC874}"/>
          </ac:spMkLst>
        </pc:spChg>
        <pc:spChg chg="add mod">
          <ac:chgData name="Natan Janner Klausner" userId="da9ebcc5a81e428d" providerId="LiveId" clId="{FDC418EF-1744-4B36-822A-F8E042A9BF43}" dt="2025-12-16T17:14:38.407" v="23" actId="14100"/>
          <ac:spMkLst>
            <pc:docMk/>
            <pc:sldMk cId="3346350337" sldId="264"/>
            <ac:spMk id="13" creationId="{B90A4AB6-F49F-D69A-34F6-AEE27832242B}"/>
          </ac:spMkLst>
        </pc:spChg>
        <pc:picChg chg="mod">
          <ac:chgData name="Natan Janner Klausner" userId="da9ebcc5a81e428d" providerId="LiveId" clId="{FDC418EF-1744-4B36-822A-F8E042A9BF43}" dt="2025-12-16T17:13:39.105" v="10" actId="1076"/>
          <ac:picMkLst>
            <pc:docMk/>
            <pc:sldMk cId="3346350337" sldId="264"/>
            <ac:picMk id="5" creationId="{A1D09947-017A-61DF-FA06-24318CE8D2B0}"/>
          </ac:picMkLst>
        </pc:picChg>
        <pc:picChg chg="add mod">
          <ac:chgData name="Natan Janner Klausner" userId="da9ebcc5a81e428d" providerId="LiveId" clId="{FDC418EF-1744-4B36-822A-F8E042A9BF43}" dt="2025-12-16T17:14:10.428" v="18" actId="1076"/>
          <ac:picMkLst>
            <pc:docMk/>
            <pc:sldMk cId="3346350337" sldId="264"/>
            <ac:picMk id="10" creationId="{25B69F5B-1FE6-0F15-6E62-A3E1E38F56ED}"/>
          </ac:picMkLst>
        </pc:picChg>
      </pc:sldChg>
      <pc:sldChg chg="addSp delSp modSp add mod">
        <pc:chgData name="Natan Janner Klausner" userId="da9ebcc5a81e428d" providerId="LiveId" clId="{FDC418EF-1744-4B36-822A-F8E042A9BF43}" dt="2025-12-16T17:18:56.627" v="89" actId="14100"/>
        <pc:sldMkLst>
          <pc:docMk/>
          <pc:sldMk cId="3187644278" sldId="265"/>
        </pc:sldMkLst>
        <pc:spChg chg="add mod">
          <ac:chgData name="Natan Janner Klausner" userId="da9ebcc5a81e428d" providerId="LiveId" clId="{FDC418EF-1744-4B36-822A-F8E042A9BF43}" dt="2025-12-16T17:16:50.876" v="65" actId="14100"/>
          <ac:spMkLst>
            <pc:docMk/>
            <pc:sldMk cId="3187644278" sldId="265"/>
            <ac:spMk id="2" creationId="{FC767D00-C1B4-1C96-F183-71DCA6FA3A73}"/>
          </ac:spMkLst>
        </pc:spChg>
        <pc:spChg chg="add mod">
          <ac:chgData name="Natan Janner Klausner" userId="da9ebcc5a81e428d" providerId="LiveId" clId="{FDC418EF-1744-4B36-822A-F8E042A9BF43}" dt="2025-12-16T17:17:35.822" v="76" actId="1076"/>
          <ac:spMkLst>
            <pc:docMk/>
            <pc:sldMk cId="3187644278" sldId="265"/>
            <ac:spMk id="4" creationId="{FE0FAFA8-12A1-54DE-DD4F-543EBF2CE799}"/>
          </ac:spMkLst>
        </pc:spChg>
        <pc:spChg chg="add mod">
          <ac:chgData name="Natan Janner Klausner" userId="da9ebcc5a81e428d" providerId="LiveId" clId="{FDC418EF-1744-4B36-822A-F8E042A9BF43}" dt="2025-12-16T17:17:53.796" v="81" actId="14100"/>
          <ac:spMkLst>
            <pc:docMk/>
            <pc:sldMk cId="3187644278" sldId="265"/>
            <ac:spMk id="7" creationId="{0BF6800D-3C46-D41D-72A6-F4DDFF3E418D}"/>
          </ac:spMkLst>
        </pc:spChg>
        <pc:spChg chg="mod">
          <ac:chgData name="Natan Janner Klausner" userId="da9ebcc5a81e428d" providerId="LiveId" clId="{FDC418EF-1744-4B36-822A-F8E042A9BF43}" dt="2025-12-16T17:16:44.187" v="63" actId="14100"/>
          <ac:spMkLst>
            <pc:docMk/>
            <pc:sldMk cId="3187644278" sldId="265"/>
            <ac:spMk id="9" creationId="{E4A1DB4E-3CC1-978B-2ADE-4A05ADF14597}"/>
          </ac:spMkLst>
        </pc:spChg>
        <pc:spChg chg="mod">
          <ac:chgData name="Natan Janner Klausner" userId="da9ebcc5a81e428d" providerId="LiveId" clId="{FDC418EF-1744-4B36-822A-F8E042A9BF43}" dt="2025-12-16T17:17:19.778" v="72" actId="1076"/>
          <ac:spMkLst>
            <pc:docMk/>
            <pc:sldMk cId="3187644278" sldId="265"/>
            <ac:spMk id="11" creationId="{54049165-2953-F224-9F72-DE43EF1ADFDF}"/>
          </ac:spMkLst>
        </pc:spChg>
        <pc:spChg chg="mod">
          <ac:chgData name="Natan Janner Klausner" userId="da9ebcc5a81e428d" providerId="LiveId" clId="{FDC418EF-1744-4B36-822A-F8E042A9BF43}" dt="2025-12-16T17:17:10.491" v="68" actId="14100"/>
          <ac:spMkLst>
            <pc:docMk/>
            <pc:sldMk cId="3187644278" sldId="265"/>
            <ac:spMk id="12" creationId="{C4AF29FA-A732-3A75-BC9B-C1F382791554}"/>
          </ac:spMkLst>
        </pc:spChg>
        <pc:spChg chg="del mod">
          <ac:chgData name="Natan Janner Klausner" userId="da9ebcc5a81e428d" providerId="LiveId" clId="{FDC418EF-1744-4B36-822A-F8E042A9BF43}" dt="2025-12-16T17:16:55.475" v="66" actId="478"/>
          <ac:spMkLst>
            <pc:docMk/>
            <pc:sldMk cId="3187644278" sldId="265"/>
            <ac:spMk id="13" creationId="{08B99F9C-5786-2A88-5589-2BD7A7873D69}"/>
          </ac:spMkLst>
        </pc:spChg>
        <pc:spChg chg="add mod">
          <ac:chgData name="Natan Janner Klausner" userId="da9ebcc5a81e428d" providerId="LiveId" clId="{FDC418EF-1744-4B36-822A-F8E042A9BF43}" dt="2025-12-16T17:18:14.899" v="84" actId="571"/>
          <ac:spMkLst>
            <pc:docMk/>
            <pc:sldMk cId="3187644278" sldId="265"/>
            <ac:spMk id="14" creationId="{F08E3983-9FE1-4DB0-29CD-F467ABFDB618}"/>
          </ac:spMkLst>
        </pc:spChg>
        <pc:spChg chg="add mod">
          <ac:chgData name="Natan Janner Klausner" userId="da9ebcc5a81e428d" providerId="LiveId" clId="{FDC418EF-1744-4B36-822A-F8E042A9BF43}" dt="2025-12-16T17:18:42.520" v="87" actId="14100"/>
          <ac:spMkLst>
            <pc:docMk/>
            <pc:sldMk cId="3187644278" sldId="265"/>
            <ac:spMk id="15" creationId="{194E9AEF-CDF7-9590-1104-E5FE13900DDB}"/>
          </ac:spMkLst>
        </pc:spChg>
        <pc:spChg chg="add mod">
          <ac:chgData name="Natan Janner Klausner" userId="da9ebcc5a81e428d" providerId="LiveId" clId="{FDC418EF-1744-4B36-822A-F8E042A9BF43}" dt="2025-12-16T17:18:14.899" v="84" actId="571"/>
          <ac:spMkLst>
            <pc:docMk/>
            <pc:sldMk cId="3187644278" sldId="265"/>
            <ac:spMk id="16" creationId="{8E35DCA1-1285-1BAB-502A-F4FAB622EE49}"/>
          </ac:spMkLst>
        </pc:spChg>
        <pc:spChg chg="add mod">
          <ac:chgData name="Natan Janner Klausner" userId="da9ebcc5a81e428d" providerId="LiveId" clId="{FDC418EF-1744-4B36-822A-F8E042A9BF43}" dt="2025-12-16T17:18:14.899" v="84" actId="571"/>
          <ac:spMkLst>
            <pc:docMk/>
            <pc:sldMk cId="3187644278" sldId="265"/>
            <ac:spMk id="17" creationId="{4D612899-2849-0443-31B0-99B17874241E}"/>
          </ac:spMkLst>
        </pc:spChg>
        <pc:spChg chg="add mod">
          <ac:chgData name="Natan Janner Klausner" userId="da9ebcc5a81e428d" providerId="LiveId" clId="{FDC418EF-1744-4B36-822A-F8E042A9BF43}" dt="2025-12-16T17:18:18.719" v="85" actId="571"/>
          <ac:spMkLst>
            <pc:docMk/>
            <pc:sldMk cId="3187644278" sldId="265"/>
            <ac:spMk id="19" creationId="{9EC25CF9-3A8B-1C65-14FF-9346105EDAA6}"/>
          </ac:spMkLst>
        </pc:spChg>
        <pc:spChg chg="add del mod">
          <ac:chgData name="Natan Janner Klausner" userId="da9ebcc5a81e428d" providerId="LiveId" clId="{FDC418EF-1744-4B36-822A-F8E042A9BF43}" dt="2025-12-16T17:18:50.146" v="88" actId="478"/>
          <ac:spMkLst>
            <pc:docMk/>
            <pc:sldMk cId="3187644278" sldId="265"/>
            <ac:spMk id="20" creationId="{EF1DA6D4-C7E5-CD74-EC7F-B6D0765C5380}"/>
          </ac:spMkLst>
        </pc:spChg>
        <pc:spChg chg="add mod">
          <ac:chgData name="Natan Janner Klausner" userId="da9ebcc5a81e428d" providerId="LiveId" clId="{FDC418EF-1744-4B36-822A-F8E042A9BF43}" dt="2025-12-16T17:18:56.627" v="89" actId="14100"/>
          <ac:spMkLst>
            <pc:docMk/>
            <pc:sldMk cId="3187644278" sldId="265"/>
            <ac:spMk id="21" creationId="{0572890B-79A6-9C5F-766C-C587A2DE88F7}"/>
          </ac:spMkLst>
        </pc:spChg>
        <pc:spChg chg="add mod">
          <ac:chgData name="Natan Janner Klausner" userId="da9ebcc5a81e428d" providerId="LiveId" clId="{FDC418EF-1744-4B36-822A-F8E042A9BF43}" dt="2025-12-16T17:18:18.719" v="85" actId="571"/>
          <ac:spMkLst>
            <pc:docMk/>
            <pc:sldMk cId="3187644278" sldId="265"/>
            <ac:spMk id="22" creationId="{C2517EFE-591F-4CED-8672-C2F4EE4122CC}"/>
          </ac:spMkLst>
        </pc:spChg>
        <pc:picChg chg="add mod">
          <ac:chgData name="Natan Janner Klausner" userId="da9ebcc5a81e428d" providerId="LiveId" clId="{FDC418EF-1744-4B36-822A-F8E042A9BF43}" dt="2025-12-16T17:18:14.899" v="84" actId="571"/>
          <ac:picMkLst>
            <pc:docMk/>
            <pc:sldMk cId="3187644278" sldId="265"/>
            <ac:picMk id="8" creationId="{772AD3E2-051E-2DEF-ACA5-E89D675C154B}"/>
          </ac:picMkLst>
        </pc:picChg>
        <pc:picChg chg="mod">
          <ac:chgData name="Natan Janner Klausner" userId="da9ebcc5a81e428d" providerId="LiveId" clId="{FDC418EF-1744-4B36-822A-F8E042A9BF43}" dt="2025-12-16T17:18:03.330" v="83" actId="1076"/>
          <ac:picMkLst>
            <pc:docMk/>
            <pc:sldMk cId="3187644278" sldId="265"/>
            <ac:picMk id="10" creationId="{A46D82B5-CEA0-F71A-7AD6-6887E329E379}"/>
          </ac:picMkLst>
        </pc:picChg>
        <pc:picChg chg="add mod">
          <ac:chgData name="Natan Janner Klausner" userId="da9ebcc5a81e428d" providerId="LiveId" clId="{FDC418EF-1744-4B36-822A-F8E042A9BF43}" dt="2025-12-16T17:18:18.719" v="85" actId="571"/>
          <ac:picMkLst>
            <pc:docMk/>
            <pc:sldMk cId="3187644278" sldId="265"/>
            <ac:picMk id="18" creationId="{0E953587-C851-5626-10D1-27E33AEE0F9B}"/>
          </ac:picMkLst>
        </pc:picChg>
      </pc:sldChg>
      <pc:sldChg chg="modSp add mod">
        <pc:chgData name="Natan Janner Klausner" userId="da9ebcc5a81e428d" providerId="LiveId" clId="{FDC418EF-1744-4B36-822A-F8E042A9BF43}" dt="2025-12-16T17:20:31.290" v="97" actId="20577"/>
        <pc:sldMkLst>
          <pc:docMk/>
          <pc:sldMk cId="3652542714" sldId="266"/>
        </pc:sldMkLst>
        <pc:spChg chg="mod">
          <ac:chgData name="Natan Janner Klausner" userId="da9ebcc5a81e428d" providerId="LiveId" clId="{FDC418EF-1744-4B36-822A-F8E042A9BF43}" dt="2025-12-16T17:20:31.290" v="97" actId="20577"/>
          <ac:spMkLst>
            <pc:docMk/>
            <pc:sldMk cId="3652542714" sldId="266"/>
            <ac:spMk id="3" creationId="{D2647299-6C5A-8769-2B1E-AC0F24D59447}"/>
          </ac:spMkLst>
        </pc:spChg>
      </pc:sldChg>
      <pc:sldChg chg="modSp add mod">
        <pc:chgData name="Natan Janner Klausner" userId="da9ebcc5a81e428d" providerId="LiveId" clId="{FDC418EF-1744-4B36-822A-F8E042A9BF43}" dt="2025-12-16T17:20:36.152" v="103" actId="20577"/>
        <pc:sldMkLst>
          <pc:docMk/>
          <pc:sldMk cId="2810196731" sldId="267"/>
        </pc:sldMkLst>
        <pc:spChg chg="mod">
          <ac:chgData name="Natan Janner Klausner" userId="da9ebcc5a81e428d" providerId="LiveId" clId="{FDC418EF-1744-4B36-822A-F8E042A9BF43}" dt="2025-12-16T17:20:36.152" v="103" actId="20577"/>
          <ac:spMkLst>
            <pc:docMk/>
            <pc:sldMk cId="2810196731" sldId="267"/>
            <ac:spMk id="3" creationId="{7739738F-91A7-1AAF-5389-336E6D220E97}"/>
          </ac:spMkLst>
        </pc:spChg>
      </pc:sldChg>
      <pc:sldChg chg="addSp delSp modSp add mod">
        <pc:chgData name="Natan Janner Klausner" userId="da9ebcc5a81e428d" providerId="LiveId" clId="{FDC418EF-1744-4B36-822A-F8E042A9BF43}" dt="2025-12-17T14:50:34.911" v="113" actId="14100"/>
        <pc:sldMkLst>
          <pc:docMk/>
          <pc:sldMk cId="2799697619" sldId="268"/>
        </pc:sldMkLst>
        <pc:spChg chg="mod">
          <ac:chgData name="Natan Janner Klausner" userId="da9ebcc5a81e428d" providerId="LiveId" clId="{FDC418EF-1744-4B36-822A-F8E042A9BF43}" dt="2025-12-17T14:50:14.145" v="109" actId="1076"/>
          <ac:spMkLst>
            <pc:docMk/>
            <pc:sldMk cId="2799697619" sldId="268"/>
            <ac:spMk id="4" creationId="{18BDEE4C-A087-1605-2894-7657789EDAAE}"/>
          </ac:spMkLst>
        </pc:spChg>
        <pc:spChg chg="mod">
          <ac:chgData name="Natan Janner Klausner" userId="da9ebcc5a81e428d" providerId="LiveId" clId="{FDC418EF-1744-4B36-822A-F8E042A9BF43}" dt="2025-12-17T14:50:10.089" v="108" actId="1076"/>
          <ac:spMkLst>
            <pc:docMk/>
            <pc:sldMk cId="2799697619" sldId="268"/>
            <ac:spMk id="7" creationId="{2C3712C2-5B88-83BB-B27F-AA40EE79C838}"/>
          </ac:spMkLst>
        </pc:spChg>
        <pc:spChg chg="del">
          <ac:chgData name="Natan Janner Klausner" userId="da9ebcc5a81e428d" providerId="LiveId" clId="{FDC418EF-1744-4B36-822A-F8E042A9BF43}" dt="2025-12-17T14:50:04.265" v="105" actId="478"/>
          <ac:spMkLst>
            <pc:docMk/>
            <pc:sldMk cId="2799697619" sldId="268"/>
            <ac:spMk id="11" creationId="{010730CB-FF6C-ABB5-17B9-2DD0EE7A0FCF}"/>
          </ac:spMkLst>
        </pc:spChg>
        <pc:spChg chg="mod">
          <ac:chgData name="Natan Janner Klausner" userId="da9ebcc5a81e428d" providerId="LiveId" clId="{FDC418EF-1744-4B36-822A-F8E042A9BF43}" dt="2025-12-17T14:50:06.159" v="106" actId="14100"/>
          <ac:spMkLst>
            <pc:docMk/>
            <pc:sldMk cId="2799697619" sldId="268"/>
            <ac:spMk id="12" creationId="{03CFD79A-2420-49B1-A70F-66CB6F071D19}"/>
          </ac:spMkLst>
        </pc:spChg>
        <pc:spChg chg="add mod">
          <ac:chgData name="Natan Janner Klausner" userId="da9ebcc5a81e428d" providerId="LiveId" clId="{FDC418EF-1744-4B36-822A-F8E042A9BF43}" dt="2025-12-17T14:50:34.911" v="113" actId="14100"/>
          <ac:spMkLst>
            <pc:docMk/>
            <pc:sldMk cId="2799697619" sldId="268"/>
            <ac:spMk id="13" creationId="{5D49B5F0-6B8D-145D-2987-EAFF2D2A4177}"/>
          </ac:spMkLst>
        </pc:spChg>
        <pc:spChg chg="mod">
          <ac:chgData name="Natan Janner Klausner" userId="da9ebcc5a81e428d" providerId="LiveId" clId="{FDC418EF-1744-4B36-822A-F8E042A9BF43}" dt="2025-12-17T14:50:22.189" v="110" actId="14100"/>
          <ac:spMkLst>
            <pc:docMk/>
            <pc:sldMk cId="2799697619" sldId="268"/>
            <ac:spMk id="21" creationId="{570935D8-47F1-C60A-C455-A07007F55A6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3F72-ABF7-817D-81B2-8D1FCD1D6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966ADE-32BB-6183-E9F8-BDB6EC3BC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30EE7-AE04-AD51-1C8E-F3F8C78D9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68E-BA2F-43AE-B284-B93DCB0D5152}" type="datetimeFigureOut">
              <a:rPr lang="en-GB" smtClean="0"/>
              <a:t>17/12/2025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5007B-0E33-8E8E-D744-FF6024185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416BE-67DF-5DAD-C4C8-45E0A2977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F08BE-1963-4EA5-8B41-049F50900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26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3335B-D9EB-BEF3-E65C-885F91E29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25EE7-8348-F5AB-94DD-5D16F629D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E9890-E727-A039-5EF7-DC0151B9A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68E-BA2F-43AE-B284-B93DCB0D5152}" type="datetimeFigureOut">
              <a:rPr lang="en-GB" smtClean="0"/>
              <a:t>17/12/2025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57727-C053-2810-4159-5F18B0604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B30CF-70CB-B7D1-0B34-8CE5E3BCF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F08BE-1963-4EA5-8B41-049F50900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964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97BB2-91D5-CFA3-52C2-E615BC5F1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F44B8-05D6-0405-F5B7-B4FD26512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BEBA8-E17A-5492-ED83-F4F21E0C4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68E-BA2F-43AE-B284-B93DCB0D5152}" type="datetimeFigureOut">
              <a:rPr lang="en-GB" smtClean="0"/>
              <a:t>17/12/2025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CF8EA-D5F7-3168-0A30-490D264D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5A56F-D43A-DF3A-F9F1-8C159EA8B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F08BE-1963-4EA5-8B41-049F50900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45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2340-96B1-A4F6-1E6B-7E274225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E03AF-9277-98C1-2A6D-019F77699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3AE089-AE85-DFC8-15E5-D651A0199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CE8A6-3BEF-F256-ECA7-4DD7E90F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68E-BA2F-43AE-B284-B93DCB0D5152}" type="datetimeFigureOut">
              <a:rPr lang="en-GB" smtClean="0"/>
              <a:t>17/12/2025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2AC58-CF01-5348-0696-C54F2A837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93C13-1EB9-777D-CE12-91ECF9AEF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F08BE-1963-4EA5-8B41-049F50900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543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ABD8-02AA-9685-7B87-75AF3794F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DD59C5-66EA-ACEE-9F02-2D8EA9996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5472A3-B2F8-4F19-2074-3C868E982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7E4241-9A39-AF8A-0D58-1558751BA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5A6C5F-0F88-F1F9-607E-A90B55CC68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3B8765-1E72-BDFE-C03E-6AB530828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68E-BA2F-43AE-B284-B93DCB0D5152}" type="datetimeFigureOut">
              <a:rPr lang="en-GB" smtClean="0"/>
              <a:t>17/12/2025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56C3D7-8273-2220-FCD7-642FBE2DC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271E52-8160-D949-A874-65A22C9ED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F08BE-1963-4EA5-8B41-049F50900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596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CB4E-8194-0660-872E-C7124869D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6F4458-2D7A-8116-F794-7B7EA0255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68E-BA2F-43AE-B284-B93DCB0D5152}" type="datetimeFigureOut">
              <a:rPr lang="en-GB" smtClean="0"/>
              <a:t>17/12/2025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376692-C74B-B9DC-2AD3-02570DAA1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E69822-16C1-357A-800A-030EB6F61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F08BE-1963-4EA5-8B41-049F50900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337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E1032D-CF1E-AF22-C71D-BF9BAB170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68E-BA2F-43AE-B284-B93DCB0D5152}" type="datetimeFigureOut">
              <a:rPr lang="en-GB" smtClean="0"/>
              <a:t>17/12/2025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64C382-F06E-FDF5-1DD2-27BF6692C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4926D-AAE6-257C-94BE-9F55F6C23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F08BE-1963-4EA5-8B41-049F50900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979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45A8F-8162-5643-7F37-C90B4C5D8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C8AA2-47D5-7052-F1A9-E48FDDBAD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716EB-919C-C241-F6AB-5FCE8083D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C2BDE-EBE4-658F-49F0-10212CC69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68E-BA2F-43AE-B284-B93DCB0D5152}" type="datetimeFigureOut">
              <a:rPr lang="en-GB" smtClean="0"/>
              <a:t>17/12/2025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DF65DC-5C93-70D9-029B-1159DF263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515B3-FD25-C0DE-8D66-6EF9398A0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F08BE-1963-4EA5-8B41-049F50900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19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D124A-ACC8-92E7-4299-4C4707A8A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4CB4C3-A4FC-19F9-DD26-733EF10A22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E5BCC-C863-3256-A465-EB8BE91EB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329EA-BA90-F633-4FCA-BE446AAD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68E-BA2F-43AE-B284-B93DCB0D5152}" type="datetimeFigureOut">
              <a:rPr lang="en-GB" smtClean="0"/>
              <a:t>17/12/2025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97BEBE-3E89-E531-A9BC-EFF5698B2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D3136-AF08-1132-ADE6-577B606F1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F08BE-1963-4EA5-8B41-049F50900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320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47C05-CE8E-98F6-D62D-C6626B134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231F22-22AA-D358-BBE4-CD8A188EF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2E7FA-4100-5580-57B2-7ECF3F7FE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68E-BA2F-43AE-B284-B93DCB0D5152}" type="datetimeFigureOut">
              <a:rPr lang="en-GB" smtClean="0"/>
              <a:t>17/12/2025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6DA84-63C0-AB44-E27E-E7B3E71A8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5ABE2-7D80-821B-09F2-0D7CAB3A9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F08BE-1963-4EA5-8B41-049F50900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713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CDF1C-4C32-ADB7-B6A3-DCDF92E280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83877E-725A-2623-0C46-64853A26C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BB795-FCCE-222E-CEF8-2DC6C262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68E-BA2F-43AE-B284-B93DCB0D5152}" type="datetimeFigureOut">
              <a:rPr lang="en-GB" smtClean="0"/>
              <a:t>17/12/2025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D4185-1C63-5ED7-70E9-F54B39EEA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645FD-84CB-35D6-650E-78628F9DC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F08BE-1963-4EA5-8B41-049F50900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307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69F474-0FF1-D1A1-5E5A-91771DCE5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D88D9-594C-6293-63DF-DF1ADCA31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1B41A-B711-B790-06D3-71CA16ABAB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B7B68E-BA2F-43AE-B284-B93DCB0D5152}" type="datetimeFigureOut">
              <a:rPr lang="en-GB" smtClean="0"/>
              <a:t>17/12/2025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26D5F-1A2B-1F5D-72C1-C5E0B82D2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AB256-F14D-E5D1-8805-142AC4B482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1F08BE-1963-4EA5-8B41-049F50900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36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60D3A-9CAA-7738-67D6-875866A0CD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2008" y="1122363"/>
            <a:ext cx="4015991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median of this data?</a:t>
            </a:r>
          </a:p>
        </p:txBody>
      </p:sp>
      <p:pic>
        <p:nvPicPr>
          <p:cNvPr id="5" name="Picture 4" descr="A grid of white squares&#10;&#10;AI-generated content may be incorrect.">
            <a:extLst>
              <a:ext uri="{FF2B5EF4-FFF2-40B4-BE49-F238E27FC236}">
                <a16:creationId xmlns:a16="http://schemas.microsoft.com/office/drawing/2014/main" id="{2EB49085-96AA-40B5-3379-A102C98A6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0" y="734271"/>
            <a:ext cx="6300654" cy="50433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86C8F7-F0B6-20F7-5E78-B0C6B18BC80D}"/>
              </a:ext>
            </a:extLst>
          </p:cNvPr>
          <p:cNvSpPr/>
          <p:nvPr/>
        </p:nvSpPr>
        <p:spPr>
          <a:xfrm>
            <a:off x="934497" y="2130250"/>
            <a:ext cx="1105318" cy="33461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EC743A-0F56-5B3A-CEC2-3C67927A814E}"/>
              </a:ext>
            </a:extLst>
          </p:cNvPr>
          <p:cNvSpPr/>
          <p:nvPr/>
        </p:nvSpPr>
        <p:spPr>
          <a:xfrm>
            <a:off x="2039814" y="2130249"/>
            <a:ext cx="1156979" cy="33461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377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B2A03-7348-A597-1251-48468A7C8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ED0B4-706A-D8A1-AC8E-3B834863D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2008" y="1122363"/>
            <a:ext cx="4015991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median of this data?</a:t>
            </a:r>
          </a:p>
        </p:txBody>
      </p:sp>
      <p:pic>
        <p:nvPicPr>
          <p:cNvPr id="5" name="Picture 4" descr="A grid of white squares&#10;&#10;AI-generated content may be incorrect.">
            <a:extLst>
              <a:ext uri="{FF2B5EF4-FFF2-40B4-BE49-F238E27FC236}">
                <a16:creationId xmlns:a16="http://schemas.microsoft.com/office/drawing/2014/main" id="{7964247D-B0C1-6B2E-7335-7E6ED6217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0" y="734271"/>
            <a:ext cx="6300654" cy="50433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1B7E080-B5A9-B32E-8BA7-81108C56ACF8}"/>
              </a:ext>
            </a:extLst>
          </p:cNvPr>
          <p:cNvSpPr/>
          <p:nvPr/>
        </p:nvSpPr>
        <p:spPr>
          <a:xfrm>
            <a:off x="934497" y="2130250"/>
            <a:ext cx="1105318" cy="33461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D45010-36A9-17AD-4834-A83038778142}"/>
              </a:ext>
            </a:extLst>
          </p:cNvPr>
          <p:cNvSpPr/>
          <p:nvPr/>
        </p:nvSpPr>
        <p:spPr>
          <a:xfrm>
            <a:off x="2039814" y="2130249"/>
            <a:ext cx="1156979" cy="33461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860CB8-C067-1333-0D26-CE3CDC8ED793}"/>
              </a:ext>
            </a:extLst>
          </p:cNvPr>
          <p:cNvSpPr/>
          <p:nvPr/>
        </p:nvSpPr>
        <p:spPr>
          <a:xfrm>
            <a:off x="3196794" y="2130248"/>
            <a:ext cx="1105318" cy="33461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EA4E3-B47B-1F02-B874-EA00F8822CAD}"/>
              </a:ext>
            </a:extLst>
          </p:cNvPr>
          <p:cNvSpPr txBox="1"/>
          <p:nvPr/>
        </p:nvSpPr>
        <p:spPr>
          <a:xfrm>
            <a:off x="88711" y="72866"/>
            <a:ext cx="2033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Histograms</a:t>
            </a:r>
          </a:p>
        </p:txBody>
      </p:sp>
    </p:spTree>
    <p:extLst>
      <p:ext uri="{BB962C8B-B14F-4D97-AF65-F5344CB8AC3E}">
        <p14:creationId xmlns:p14="http://schemas.microsoft.com/office/powerpoint/2010/main" val="3572877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D8701-8914-A388-55D3-ABDB93D5B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C427B-A41B-A2A4-39FB-F431C9210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2008" y="1122363"/>
            <a:ext cx="4015991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median of this data?</a:t>
            </a:r>
          </a:p>
        </p:txBody>
      </p:sp>
      <p:pic>
        <p:nvPicPr>
          <p:cNvPr id="5" name="Picture 4" descr="A grid of white squares&#10;&#10;AI-generated content may be incorrect.">
            <a:extLst>
              <a:ext uri="{FF2B5EF4-FFF2-40B4-BE49-F238E27FC236}">
                <a16:creationId xmlns:a16="http://schemas.microsoft.com/office/drawing/2014/main" id="{84A93B0B-F9FE-D153-007B-A766207D9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0" y="734271"/>
            <a:ext cx="6300654" cy="50433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7FD1BD9-1289-1AD6-2EA3-73292B2306E7}"/>
              </a:ext>
            </a:extLst>
          </p:cNvPr>
          <p:cNvSpPr/>
          <p:nvPr/>
        </p:nvSpPr>
        <p:spPr>
          <a:xfrm>
            <a:off x="934497" y="2130250"/>
            <a:ext cx="1105318" cy="33461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25D671-1157-072D-BC92-8A218CD9ACA0}"/>
              </a:ext>
            </a:extLst>
          </p:cNvPr>
          <p:cNvSpPr/>
          <p:nvPr/>
        </p:nvSpPr>
        <p:spPr>
          <a:xfrm>
            <a:off x="2039814" y="2130249"/>
            <a:ext cx="2266715" cy="33461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1B2C35-E366-9B4D-5B0B-A18520162B3F}"/>
              </a:ext>
            </a:extLst>
          </p:cNvPr>
          <p:cNvSpPr txBox="1"/>
          <p:nvPr/>
        </p:nvSpPr>
        <p:spPr>
          <a:xfrm>
            <a:off x="88711" y="72866"/>
            <a:ext cx="2033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Histograms</a:t>
            </a:r>
          </a:p>
        </p:txBody>
      </p:sp>
    </p:spTree>
    <p:extLst>
      <p:ext uri="{BB962C8B-B14F-4D97-AF65-F5344CB8AC3E}">
        <p14:creationId xmlns:p14="http://schemas.microsoft.com/office/powerpoint/2010/main" val="2003062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3DCD1-57CC-8D22-F802-5570A8350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98D7F-DF74-D049-7EE1-37ABA555B7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2008" y="1122363"/>
            <a:ext cx="4015991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median of this data?</a:t>
            </a:r>
          </a:p>
        </p:txBody>
      </p:sp>
      <p:pic>
        <p:nvPicPr>
          <p:cNvPr id="5" name="Picture 4" descr="A grid of white squares&#10;&#10;AI-generated content may be incorrect.">
            <a:extLst>
              <a:ext uri="{FF2B5EF4-FFF2-40B4-BE49-F238E27FC236}">
                <a16:creationId xmlns:a16="http://schemas.microsoft.com/office/drawing/2014/main" id="{CB646E7F-91AF-6A81-A721-767236B48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0" y="734271"/>
            <a:ext cx="6300654" cy="504338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8FE6A65-13E7-1166-DDD9-70DF6E1E69DE}"/>
              </a:ext>
            </a:extLst>
          </p:cNvPr>
          <p:cNvSpPr/>
          <p:nvPr/>
        </p:nvSpPr>
        <p:spPr>
          <a:xfrm>
            <a:off x="2039814" y="2130249"/>
            <a:ext cx="4498638" cy="33461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90BE2E-F3BA-DEBB-0563-6F51B68F5D77}"/>
              </a:ext>
            </a:extLst>
          </p:cNvPr>
          <p:cNvSpPr txBox="1"/>
          <p:nvPr/>
        </p:nvSpPr>
        <p:spPr>
          <a:xfrm>
            <a:off x="88711" y="72866"/>
            <a:ext cx="2033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Histograms</a:t>
            </a:r>
          </a:p>
        </p:txBody>
      </p:sp>
    </p:spTree>
    <p:extLst>
      <p:ext uri="{BB962C8B-B14F-4D97-AF65-F5344CB8AC3E}">
        <p14:creationId xmlns:p14="http://schemas.microsoft.com/office/powerpoint/2010/main" val="3650129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2FE65-9B49-62B1-BAD2-0E9E3C1B3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B1799-D6A6-9C8F-659B-FDB8674C02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2008" y="1122363"/>
            <a:ext cx="4015991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median of this data?</a:t>
            </a:r>
          </a:p>
        </p:txBody>
      </p:sp>
      <p:pic>
        <p:nvPicPr>
          <p:cNvPr id="5" name="Picture 4" descr="A grid of white squares&#10;&#10;AI-generated content may be incorrect.">
            <a:extLst>
              <a:ext uri="{FF2B5EF4-FFF2-40B4-BE49-F238E27FC236}">
                <a16:creationId xmlns:a16="http://schemas.microsoft.com/office/drawing/2014/main" id="{FF1576D4-44AA-8D22-19EB-9A73D16A6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0" y="734271"/>
            <a:ext cx="6300654" cy="50433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15CE97-340E-9A56-EE67-8FA5D57058D1}"/>
              </a:ext>
            </a:extLst>
          </p:cNvPr>
          <p:cNvSpPr/>
          <p:nvPr/>
        </p:nvSpPr>
        <p:spPr>
          <a:xfrm>
            <a:off x="934497" y="4365523"/>
            <a:ext cx="1105316" cy="11108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2AB8FD-5D73-B862-4A5E-50898A214AE2}"/>
              </a:ext>
            </a:extLst>
          </p:cNvPr>
          <p:cNvSpPr/>
          <p:nvPr/>
        </p:nvSpPr>
        <p:spPr>
          <a:xfrm>
            <a:off x="2039814" y="2130249"/>
            <a:ext cx="1156979" cy="33461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E3E463-0A31-1CF0-BDF6-38D81209306A}"/>
              </a:ext>
            </a:extLst>
          </p:cNvPr>
          <p:cNvSpPr/>
          <p:nvPr/>
        </p:nvSpPr>
        <p:spPr>
          <a:xfrm>
            <a:off x="4320506" y="4365523"/>
            <a:ext cx="1080238" cy="11108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1E2BD7-2E6E-F256-6F6F-5B06EABD55F3}"/>
              </a:ext>
            </a:extLst>
          </p:cNvPr>
          <p:cNvSpPr/>
          <p:nvPr/>
        </p:nvSpPr>
        <p:spPr>
          <a:xfrm>
            <a:off x="3196793" y="2130248"/>
            <a:ext cx="1156979" cy="33461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CA9A7B-CE96-E082-6BE5-726C835ECD6B}"/>
              </a:ext>
            </a:extLst>
          </p:cNvPr>
          <p:cNvSpPr txBox="1"/>
          <p:nvPr/>
        </p:nvSpPr>
        <p:spPr>
          <a:xfrm>
            <a:off x="88711" y="72866"/>
            <a:ext cx="2033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Histograms</a:t>
            </a:r>
          </a:p>
        </p:txBody>
      </p:sp>
    </p:spTree>
    <p:extLst>
      <p:ext uri="{BB962C8B-B14F-4D97-AF65-F5344CB8AC3E}">
        <p14:creationId xmlns:p14="http://schemas.microsoft.com/office/powerpoint/2010/main" val="1268217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F10FD-BF59-D39E-D5DD-BC7DB03EE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41DED-2876-9065-1ACB-7A92163C47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2008" y="1122363"/>
            <a:ext cx="4015991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median of this data?</a:t>
            </a:r>
          </a:p>
        </p:txBody>
      </p:sp>
      <p:pic>
        <p:nvPicPr>
          <p:cNvPr id="5" name="Picture 4" descr="A grid of white squares&#10;&#10;AI-generated content may be incorrect.">
            <a:extLst>
              <a:ext uri="{FF2B5EF4-FFF2-40B4-BE49-F238E27FC236}">
                <a16:creationId xmlns:a16="http://schemas.microsoft.com/office/drawing/2014/main" id="{27FCEDAB-FAE2-5FC3-88C0-0E8FADFDB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0" y="734271"/>
            <a:ext cx="6300654" cy="50433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2740FD-4C00-11A2-8F2B-2EBE85D589E1}"/>
              </a:ext>
            </a:extLst>
          </p:cNvPr>
          <p:cNvSpPr/>
          <p:nvPr/>
        </p:nvSpPr>
        <p:spPr>
          <a:xfrm>
            <a:off x="934497" y="4365523"/>
            <a:ext cx="1105316" cy="11108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382C18-184D-8932-3604-4E481BACCF0D}"/>
              </a:ext>
            </a:extLst>
          </p:cNvPr>
          <p:cNvSpPr/>
          <p:nvPr/>
        </p:nvSpPr>
        <p:spPr>
          <a:xfrm>
            <a:off x="4300696" y="2130249"/>
            <a:ext cx="1105316" cy="33461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8A0366-22A7-EE5A-94C5-C13DECE57A18}"/>
              </a:ext>
            </a:extLst>
          </p:cNvPr>
          <p:cNvSpPr/>
          <p:nvPr/>
        </p:nvSpPr>
        <p:spPr>
          <a:xfrm>
            <a:off x="2064938" y="4365523"/>
            <a:ext cx="1105316" cy="11108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7AFF0F-2EFE-80D1-E22D-8F51F9773187}"/>
              </a:ext>
            </a:extLst>
          </p:cNvPr>
          <p:cNvSpPr/>
          <p:nvPr/>
        </p:nvSpPr>
        <p:spPr>
          <a:xfrm>
            <a:off x="3195380" y="4365523"/>
            <a:ext cx="1105316" cy="11108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D6FE83-E9AB-FBB9-7B00-0CD00AFEE4F0}"/>
              </a:ext>
            </a:extLst>
          </p:cNvPr>
          <p:cNvSpPr txBox="1"/>
          <p:nvPr/>
        </p:nvSpPr>
        <p:spPr>
          <a:xfrm>
            <a:off x="88711" y="72866"/>
            <a:ext cx="2033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Histograms</a:t>
            </a:r>
          </a:p>
        </p:txBody>
      </p:sp>
    </p:spTree>
    <p:extLst>
      <p:ext uri="{BB962C8B-B14F-4D97-AF65-F5344CB8AC3E}">
        <p14:creationId xmlns:p14="http://schemas.microsoft.com/office/powerpoint/2010/main" val="3699538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BE4F3-A776-B36C-FFC7-6307B715D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C237-50B9-F55C-4630-4B3D04748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0623" y="72866"/>
            <a:ext cx="4015991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median of this data?</a:t>
            </a:r>
          </a:p>
        </p:txBody>
      </p:sp>
      <p:pic>
        <p:nvPicPr>
          <p:cNvPr id="5" name="Picture 4" descr="A grid of white squares&#10;&#10;AI-generated content may be incorrect.">
            <a:extLst>
              <a:ext uri="{FF2B5EF4-FFF2-40B4-BE49-F238E27FC236}">
                <a16:creationId xmlns:a16="http://schemas.microsoft.com/office/drawing/2014/main" id="{5719C93A-141C-57D8-C434-B0E705802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0" y="734271"/>
            <a:ext cx="6300654" cy="50433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FAFA7F-AEBE-9CBA-561B-7F81FDEBF69D}"/>
              </a:ext>
            </a:extLst>
          </p:cNvPr>
          <p:cNvSpPr/>
          <p:nvPr/>
        </p:nvSpPr>
        <p:spPr>
          <a:xfrm>
            <a:off x="934497" y="4365523"/>
            <a:ext cx="1105316" cy="11108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210980-AD93-5057-26E3-B16F61B1C607}"/>
              </a:ext>
            </a:extLst>
          </p:cNvPr>
          <p:cNvSpPr/>
          <p:nvPr/>
        </p:nvSpPr>
        <p:spPr>
          <a:xfrm>
            <a:off x="2039813" y="2130249"/>
            <a:ext cx="3366199" cy="33461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A40225-2C81-E84F-ACEF-FFEBB31175FD}"/>
              </a:ext>
            </a:extLst>
          </p:cNvPr>
          <p:cNvSpPr txBox="1"/>
          <p:nvPr/>
        </p:nvSpPr>
        <p:spPr>
          <a:xfrm>
            <a:off x="88711" y="72866"/>
            <a:ext cx="2033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Histograms</a:t>
            </a:r>
          </a:p>
        </p:txBody>
      </p:sp>
    </p:spTree>
    <p:extLst>
      <p:ext uri="{BB962C8B-B14F-4D97-AF65-F5344CB8AC3E}">
        <p14:creationId xmlns:p14="http://schemas.microsoft.com/office/powerpoint/2010/main" val="2083124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D9973-99D8-F752-E3C5-F02E57348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id of white squares&#10;&#10;AI-generated content may be incorrect.">
            <a:extLst>
              <a:ext uri="{FF2B5EF4-FFF2-40B4-BE49-F238E27FC236}">
                <a16:creationId xmlns:a16="http://schemas.microsoft.com/office/drawing/2014/main" id="{A1D09947-017A-61DF-FA06-24318CE8D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17" y="442198"/>
            <a:ext cx="3300791" cy="26421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03BA6B3-881E-7E65-3DAD-A90E311705F3}"/>
              </a:ext>
            </a:extLst>
          </p:cNvPr>
          <p:cNvSpPr/>
          <p:nvPr/>
        </p:nvSpPr>
        <p:spPr>
          <a:xfrm>
            <a:off x="668167" y="1763262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4385CF-D1AE-8ACE-D813-92462AE117FD}"/>
              </a:ext>
            </a:extLst>
          </p:cNvPr>
          <p:cNvSpPr txBox="1"/>
          <p:nvPr/>
        </p:nvSpPr>
        <p:spPr>
          <a:xfrm>
            <a:off x="88710" y="72866"/>
            <a:ext cx="409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Histograms: Find the Median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A7BABE-17B1-5D4F-B4B1-838CC0B7911E}"/>
              </a:ext>
            </a:extLst>
          </p:cNvPr>
          <p:cNvSpPr/>
          <p:nvPr/>
        </p:nvSpPr>
        <p:spPr>
          <a:xfrm>
            <a:off x="1254087" y="2348345"/>
            <a:ext cx="1742651" cy="57773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grid of white squares&#10;&#10;AI-generated content may be incorrect.">
            <a:extLst>
              <a:ext uri="{FF2B5EF4-FFF2-40B4-BE49-F238E27FC236}">
                <a16:creationId xmlns:a16="http://schemas.microsoft.com/office/drawing/2014/main" id="{25B69F5B-1FE6-0F15-6E62-A3E1E38F5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4036" y="442197"/>
            <a:ext cx="3300791" cy="26421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9FD64C-9A38-EFAD-4708-60CDEDFF800C}"/>
              </a:ext>
            </a:extLst>
          </p:cNvPr>
          <p:cNvSpPr/>
          <p:nvPr/>
        </p:nvSpPr>
        <p:spPr>
          <a:xfrm>
            <a:off x="7642786" y="1763261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02DF6B-C2B3-9A9D-58ED-550E916DC874}"/>
              </a:ext>
            </a:extLst>
          </p:cNvPr>
          <p:cNvSpPr/>
          <p:nvPr/>
        </p:nvSpPr>
        <p:spPr>
          <a:xfrm>
            <a:off x="8218336" y="1173018"/>
            <a:ext cx="1161597" cy="175306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0A4AB6-F49F-D69A-34F6-AEE27832242B}"/>
              </a:ext>
            </a:extLst>
          </p:cNvPr>
          <p:cNvSpPr/>
          <p:nvPr/>
        </p:nvSpPr>
        <p:spPr>
          <a:xfrm>
            <a:off x="9379933" y="2344669"/>
            <a:ext cx="1161597" cy="58140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350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3EE68-1D10-1C5A-7C5F-F3614FF71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id of white squares&#10;&#10;AI-generated content may be incorrect.">
            <a:extLst>
              <a:ext uri="{FF2B5EF4-FFF2-40B4-BE49-F238E27FC236}">
                <a16:creationId xmlns:a16="http://schemas.microsoft.com/office/drawing/2014/main" id="{1A50A53D-DDB0-69CD-4291-73FF84F02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17" y="442198"/>
            <a:ext cx="3300791" cy="26421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C662C7-0991-8F3B-070E-8253957CD37F}"/>
              </a:ext>
            </a:extLst>
          </p:cNvPr>
          <p:cNvSpPr/>
          <p:nvPr/>
        </p:nvSpPr>
        <p:spPr>
          <a:xfrm>
            <a:off x="668167" y="1763262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FECAA6-A692-FA2C-BEB6-06136EDD1A4D}"/>
              </a:ext>
            </a:extLst>
          </p:cNvPr>
          <p:cNvSpPr txBox="1"/>
          <p:nvPr/>
        </p:nvSpPr>
        <p:spPr>
          <a:xfrm>
            <a:off x="88710" y="72866"/>
            <a:ext cx="409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Histograms: Find the Median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70B9F7-261F-C6EB-8B83-4EADFB56BCDF}"/>
              </a:ext>
            </a:extLst>
          </p:cNvPr>
          <p:cNvSpPr/>
          <p:nvPr/>
        </p:nvSpPr>
        <p:spPr>
          <a:xfrm>
            <a:off x="1238596" y="599768"/>
            <a:ext cx="570429" cy="232631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grid of white squares&#10;&#10;AI-generated content may be incorrect.">
            <a:extLst>
              <a:ext uri="{FF2B5EF4-FFF2-40B4-BE49-F238E27FC236}">
                <a16:creationId xmlns:a16="http://schemas.microsoft.com/office/drawing/2014/main" id="{40163C6D-335A-15B9-052E-1C47B6F38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17" y="3903152"/>
            <a:ext cx="3300791" cy="264213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3CFD79A-2420-49B1-A70F-66CB6F071D19}"/>
              </a:ext>
            </a:extLst>
          </p:cNvPr>
          <p:cNvSpPr/>
          <p:nvPr/>
        </p:nvSpPr>
        <p:spPr>
          <a:xfrm>
            <a:off x="668167" y="5810865"/>
            <a:ext cx="1750567" cy="57616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B4DD2F-9671-8738-73B3-FC60E17A2A3F}"/>
              </a:ext>
            </a:extLst>
          </p:cNvPr>
          <p:cNvSpPr/>
          <p:nvPr/>
        </p:nvSpPr>
        <p:spPr>
          <a:xfrm>
            <a:off x="1809025" y="2344670"/>
            <a:ext cx="1757886" cy="58140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BDEE4C-A087-1605-2894-7657789EDAAE}"/>
              </a:ext>
            </a:extLst>
          </p:cNvPr>
          <p:cNvSpPr/>
          <p:nvPr/>
        </p:nvSpPr>
        <p:spPr>
          <a:xfrm>
            <a:off x="3016857" y="4050888"/>
            <a:ext cx="570429" cy="23361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3712C2-5B88-83BB-B27F-AA40EE79C838}"/>
              </a:ext>
            </a:extLst>
          </p:cNvPr>
          <p:cNvSpPr/>
          <p:nvPr/>
        </p:nvSpPr>
        <p:spPr>
          <a:xfrm>
            <a:off x="2418734" y="5224215"/>
            <a:ext cx="604588" cy="11628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grid of white squares&#10;&#10;AI-generated content may be incorrect.">
            <a:extLst>
              <a:ext uri="{FF2B5EF4-FFF2-40B4-BE49-F238E27FC236}">
                <a16:creationId xmlns:a16="http://schemas.microsoft.com/office/drawing/2014/main" id="{7B694A8C-7F6C-2F6C-313A-131E81F51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717" y="442197"/>
            <a:ext cx="3300791" cy="264213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7782587-2F33-E383-DACA-C93AB34BFABE}"/>
              </a:ext>
            </a:extLst>
          </p:cNvPr>
          <p:cNvSpPr/>
          <p:nvPr/>
        </p:nvSpPr>
        <p:spPr>
          <a:xfrm>
            <a:off x="6497467" y="1763261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34FF9C-2537-EF2F-4444-35D8953FA695}"/>
              </a:ext>
            </a:extLst>
          </p:cNvPr>
          <p:cNvSpPr/>
          <p:nvPr/>
        </p:nvSpPr>
        <p:spPr>
          <a:xfrm>
            <a:off x="7073017" y="1168977"/>
            <a:ext cx="1175017" cy="175709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E357D2-CF37-3F34-0B72-27C49A9014F8}"/>
              </a:ext>
            </a:extLst>
          </p:cNvPr>
          <p:cNvSpPr/>
          <p:nvPr/>
        </p:nvSpPr>
        <p:spPr>
          <a:xfrm>
            <a:off x="8248034" y="589935"/>
            <a:ext cx="570429" cy="23361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7CD1BC-3114-DAD2-E95B-E74A06432D95}"/>
              </a:ext>
            </a:extLst>
          </p:cNvPr>
          <p:cNvSpPr/>
          <p:nvPr/>
        </p:nvSpPr>
        <p:spPr>
          <a:xfrm>
            <a:off x="8818463" y="1763261"/>
            <a:ext cx="604588" cy="11628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A grid of white squares&#10;&#10;AI-generated content may be incorrect.">
            <a:extLst>
              <a:ext uri="{FF2B5EF4-FFF2-40B4-BE49-F238E27FC236}">
                <a16:creationId xmlns:a16="http://schemas.microsoft.com/office/drawing/2014/main" id="{E5A20E1E-87F7-3D46-A838-B429BBCC2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2260" y="3903151"/>
            <a:ext cx="3300791" cy="264213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95A297E-4207-6CF1-9D14-FC1577F5DCDA}"/>
              </a:ext>
            </a:extLst>
          </p:cNvPr>
          <p:cNvSpPr/>
          <p:nvPr/>
        </p:nvSpPr>
        <p:spPr>
          <a:xfrm>
            <a:off x="6401010" y="5224215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0935D8-47F1-C60A-C455-A07007F55A66}"/>
              </a:ext>
            </a:extLst>
          </p:cNvPr>
          <p:cNvSpPr/>
          <p:nvPr/>
        </p:nvSpPr>
        <p:spPr>
          <a:xfrm>
            <a:off x="7577847" y="4650658"/>
            <a:ext cx="1144159" cy="17363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85381E-85DB-80E8-6CFA-96A5E58BBE4C}"/>
              </a:ext>
            </a:extLst>
          </p:cNvPr>
          <p:cNvSpPr/>
          <p:nvPr/>
        </p:nvSpPr>
        <p:spPr>
          <a:xfrm>
            <a:off x="8722006" y="5224215"/>
            <a:ext cx="604588" cy="11628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49B5F0-6B8D-145D-2987-EAFF2D2A4177}"/>
              </a:ext>
            </a:extLst>
          </p:cNvPr>
          <p:cNvSpPr/>
          <p:nvPr/>
        </p:nvSpPr>
        <p:spPr>
          <a:xfrm>
            <a:off x="6971440" y="4050888"/>
            <a:ext cx="606100" cy="23361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697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6118E-926B-E722-ECAD-45279D1A6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id of white squares&#10;&#10;AI-generated content may be incorrect.">
            <a:extLst>
              <a:ext uri="{FF2B5EF4-FFF2-40B4-BE49-F238E27FC236}">
                <a16:creationId xmlns:a16="http://schemas.microsoft.com/office/drawing/2014/main" id="{5344BE1C-72CF-7896-33F0-A18294B5C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17" y="442198"/>
            <a:ext cx="3300791" cy="26421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BCC7A78-E024-693D-2FB6-C80D160F89C7}"/>
              </a:ext>
            </a:extLst>
          </p:cNvPr>
          <p:cNvSpPr/>
          <p:nvPr/>
        </p:nvSpPr>
        <p:spPr>
          <a:xfrm>
            <a:off x="668167" y="1763262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30C27E-D12C-5541-360F-B198766C7EF6}"/>
              </a:ext>
            </a:extLst>
          </p:cNvPr>
          <p:cNvSpPr txBox="1"/>
          <p:nvPr/>
        </p:nvSpPr>
        <p:spPr>
          <a:xfrm>
            <a:off x="88710" y="72866"/>
            <a:ext cx="409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Histograms: Find the Median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A1DB4E-3CC1-978B-2ADE-4A05ADF14597}"/>
              </a:ext>
            </a:extLst>
          </p:cNvPr>
          <p:cNvSpPr/>
          <p:nvPr/>
        </p:nvSpPr>
        <p:spPr>
          <a:xfrm>
            <a:off x="1238596" y="599768"/>
            <a:ext cx="570429" cy="232631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grid of white squares&#10;&#10;AI-generated content may be incorrect.">
            <a:extLst>
              <a:ext uri="{FF2B5EF4-FFF2-40B4-BE49-F238E27FC236}">
                <a16:creationId xmlns:a16="http://schemas.microsoft.com/office/drawing/2014/main" id="{A46D82B5-CEA0-F71A-7AD6-6887E329E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17" y="3903152"/>
            <a:ext cx="3300791" cy="26421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4049165-2953-F224-9F72-DE43EF1ADFDF}"/>
              </a:ext>
            </a:extLst>
          </p:cNvPr>
          <p:cNvSpPr/>
          <p:nvPr/>
        </p:nvSpPr>
        <p:spPr>
          <a:xfrm>
            <a:off x="668167" y="5224216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AF29FA-A732-3A75-BC9B-C1F382791554}"/>
              </a:ext>
            </a:extLst>
          </p:cNvPr>
          <p:cNvSpPr/>
          <p:nvPr/>
        </p:nvSpPr>
        <p:spPr>
          <a:xfrm>
            <a:off x="1243717" y="5810865"/>
            <a:ext cx="1175017" cy="57616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767D00-C1B4-1C96-F183-71DCA6FA3A73}"/>
              </a:ext>
            </a:extLst>
          </p:cNvPr>
          <p:cNvSpPr/>
          <p:nvPr/>
        </p:nvSpPr>
        <p:spPr>
          <a:xfrm>
            <a:off x="1809025" y="2344670"/>
            <a:ext cx="1757886" cy="58140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0FAFA8-12A1-54DE-DD4F-543EBF2CE799}"/>
              </a:ext>
            </a:extLst>
          </p:cNvPr>
          <p:cNvSpPr/>
          <p:nvPr/>
        </p:nvSpPr>
        <p:spPr>
          <a:xfrm>
            <a:off x="2418734" y="4050890"/>
            <a:ext cx="570429" cy="23361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F6800D-3C46-D41D-72A6-F4DDFF3E418D}"/>
              </a:ext>
            </a:extLst>
          </p:cNvPr>
          <p:cNvSpPr/>
          <p:nvPr/>
        </p:nvSpPr>
        <p:spPr>
          <a:xfrm>
            <a:off x="2989163" y="5224216"/>
            <a:ext cx="604588" cy="11628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grid of white squares&#10;&#10;AI-generated content may be incorrect.">
            <a:extLst>
              <a:ext uri="{FF2B5EF4-FFF2-40B4-BE49-F238E27FC236}">
                <a16:creationId xmlns:a16="http://schemas.microsoft.com/office/drawing/2014/main" id="{772AD3E2-051E-2DEF-ACA5-E89D675C1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717" y="442197"/>
            <a:ext cx="3300791" cy="264213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08E3983-9FE1-4DB0-29CD-F467ABFDB618}"/>
              </a:ext>
            </a:extLst>
          </p:cNvPr>
          <p:cNvSpPr/>
          <p:nvPr/>
        </p:nvSpPr>
        <p:spPr>
          <a:xfrm>
            <a:off x="6497467" y="1763261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4E9AEF-CDF7-9590-1104-E5FE13900DDB}"/>
              </a:ext>
            </a:extLst>
          </p:cNvPr>
          <p:cNvSpPr/>
          <p:nvPr/>
        </p:nvSpPr>
        <p:spPr>
          <a:xfrm>
            <a:off x="7073017" y="1168977"/>
            <a:ext cx="1175017" cy="175709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35DCA1-1285-1BAB-502A-F4FAB622EE49}"/>
              </a:ext>
            </a:extLst>
          </p:cNvPr>
          <p:cNvSpPr/>
          <p:nvPr/>
        </p:nvSpPr>
        <p:spPr>
          <a:xfrm>
            <a:off x="8248034" y="589935"/>
            <a:ext cx="570429" cy="23361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612899-2849-0443-31B0-99B17874241E}"/>
              </a:ext>
            </a:extLst>
          </p:cNvPr>
          <p:cNvSpPr/>
          <p:nvPr/>
        </p:nvSpPr>
        <p:spPr>
          <a:xfrm>
            <a:off x="8818463" y="1763261"/>
            <a:ext cx="604588" cy="11628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A grid of white squares&#10;&#10;AI-generated content may be incorrect.">
            <a:extLst>
              <a:ext uri="{FF2B5EF4-FFF2-40B4-BE49-F238E27FC236}">
                <a16:creationId xmlns:a16="http://schemas.microsoft.com/office/drawing/2014/main" id="{0E953587-C851-5626-10D1-27E33AEE0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2260" y="3903151"/>
            <a:ext cx="3300791" cy="264213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EC25CF9-3A8B-1C65-14FF-9346105EDAA6}"/>
              </a:ext>
            </a:extLst>
          </p:cNvPr>
          <p:cNvSpPr/>
          <p:nvPr/>
        </p:nvSpPr>
        <p:spPr>
          <a:xfrm>
            <a:off x="6401010" y="5224215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72890B-79A6-9C5F-766C-C587A2DE88F7}"/>
              </a:ext>
            </a:extLst>
          </p:cNvPr>
          <p:cNvSpPr/>
          <p:nvPr/>
        </p:nvSpPr>
        <p:spPr>
          <a:xfrm>
            <a:off x="7577847" y="4050889"/>
            <a:ext cx="1144159" cy="233614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2517EFE-591F-4CED-8672-C2F4EE4122CC}"/>
              </a:ext>
            </a:extLst>
          </p:cNvPr>
          <p:cNvSpPr/>
          <p:nvPr/>
        </p:nvSpPr>
        <p:spPr>
          <a:xfrm>
            <a:off x="8722006" y="5224215"/>
            <a:ext cx="604588" cy="11628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644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B4755-03E3-E93E-DEB3-4DB7D86D4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id of white squares&#10;&#10;AI-generated content may be incorrect.">
            <a:extLst>
              <a:ext uri="{FF2B5EF4-FFF2-40B4-BE49-F238E27FC236}">
                <a16:creationId xmlns:a16="http://schemas.microsoft.com/office/drawing/2014/main" id="{6AAA4E6D-51BE-C6A8-D3A1-A6C05A779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17" y="442198"/>
            <a:ext cx="3300791" cy="26421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40AEAFC-C070-F440-C011-C50E9AA21856}"/>
              </a:ext>
            </a:extLst>
          </p:cNvPr>
          <p:cNvSpPr/>
          <p:nvPr/>
        </p:nvSpPr>
        <p:spPr>
          <a:xfrm>
            <a:off x="668167" y="1763262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647299-6C5A-8769-2B1E-AC0F24D59447}"/>
              </a:ext>
            </a:extLst>
          </p:cNvPr>
          <p:cNvSpPr txBox="1"/>
          <p:nvPr/>
        </p:nvSpPr>
        <p:spPr>
          <a:xfrm>
            <a:off x="88710" y="72866"/>
            <a:ext cx="409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Histograms: Find the Mean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9680ED-30A0-2BFC-2A81-10CA0F51E48E}"/>
              </a:ext>
            </a:extLst>
          </p:cNvPr>
          <p:cNvSpPr/>
          <p:nvPr/>
        </p:nvSpPr>
        <p:spPr>
          <a:xfrm>
            <a:off x="1254087" y="2348345"/>
            <a:ext cx="1742651" cy="57773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grid of white squares&#10;&#10;AI-generated content may be incorrect.">
            <a:extLst>
              <a:ext uri="{FF2B5EF4-FFF2-40B4-BE49-F238E27FC236}">
                <a16:creationId xmlns:a16="http://schemas.microsoft.com/office/drawing/2014/main" id="{94253992-E8F8-4BC3-A063-DA910540F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4036" y="442197"/>
            <a:ext cx="3300791" cy="26421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0572BE8-0521-1DF0-8661-C037EADF5D81}"/>
              </a:ext>
            </a:extLst>
          </p:cNvPr>
          <p:cNvSpPr/>
          <p:nvPr/>
        </p:nvSpPr>
        <p:spPr>
          <a:xfrm>
            <a:off x="7642786" y="1763261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2FD1F1-A48D-E81D-9EB3-651E939A6224}"/>
              </a:ext>
            </a:extLst>
          </p:cNvPr>
          <p:cNvSpPr/>
          <p:nvPr/>
        </p:nvSpPr>
        <p:spPr>
          <a:xfrm>
            <a:off x="8218336" y="1173018"/>
            <a:ext cx="1161597" cy="175306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E8BE95-35A7-49F7-A6D3-3EE0E94A9D2E}"/>
              </a:ext>
            </a:extLst>
          </p:cNvPr>
          <p:cNvSpPr/>
          <p:nvPr/>
        </p:nvSpPr>
        <p:spPr>
          <a:xfrm>
            <a:off x="9379933" y="2344669"/>
            <a:ext cx="1161597" cy="58140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542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80D06-E6E4-D4C0-FADC-D2DC7CCE8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id of white squares&#10;&#10;AI-generated content may be incorrect.">
            <a:extLst>
              <a:ext uri="{FF2B5EF4-FFF2-40B4-BE49-F238E27FC236}">
                <a16:creationId xmlns:a16="http://schemas.microsoft.com/office/drawing/2014/main" id="{EEB32697-BB42-07AC-6B5B-9C09CD33D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17" y="442198"/>
            <a:ext cx="3300791" cy="26421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082C5C6-3741-06DB-4406-824331BFD588}"/>
              </a:ext>
            </a:extLst>
          </p:cNvPr>
          <p:cNvSpPr/>
          <p:nvPr/>
        </p:nvSpPr>
        <p:spPr>
          <a:xfrm>
            <a:off x="668167" y="1763262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39738F-91A7-1AAF-5389-336E6D220E97}"/>
              </a:ext>
            </a:extLst>
          </p:cNvPr>
          <p:cNvSpPr txBox="1"/>
          <p:nvPr/>
        </p:nvSpPr>
        <p:spPr>
          <a:xfrm>
            <a:off x="88710" y="72866"/>
            <a:ext cx="409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Histograms: Find </a:t>
            </a:r>
            <a:r>
              <a:rPr lang="en-GB" b="1"/>
              <a:t>the Mean</a:t>
            </a:r>
            <a:endParaRPr lang="en-GB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F2F479-BAAC-6651-AEFD-3576D954298B}"/>
              </a:ext>
            </a:extLst>
          </p:cNvPr>
          <p:cNvSpPr/>
          <p:nvPr/>
        </p:nvSpPr>
        <p:spPr>
          <a:xfrm>
            <a:off x="1238596" y="599768"/>
            <a:ext cx="570429" cy="232631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grid of white squares&#10;&#10;AI-generated content may be incorrect.">
            <a:extLst>
              <a:ext uri="{FF2B5EF4-FFF2-40B4-BE49-F238E27FC236}">
                <a16:creationId xmlns:a16="http://schemas.microsoft.com/office/drawing/2014/main" id="{187707B2-EC16-8E2E-4802-E7C9CCE59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17" y="3903152"/>
            <a:ext cx="3300791" cy="26421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629394B-E920-ED16-A4C5-001548D66AC3}"/>
              </a:ext>
            </a:extLst>
          </p:cNvPr>
          <p:cNvSpPr/>
          <p:nvPr/>
        </p:nvSpPr>
        <p:spPr>
          <a:xfrm>
            <a:off x="668167" y="5224216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E32DB4-D31E-5C1F-60CC-0BB90340F3B9}"/>
              </a:ext>
            </a:extLst>
          </p:cNvPr>
          <p:cNvSpPr/>
          <p:nvPr/>
        </p:nvSpPr>
        <p:spPr>
          <a:xfrm>
            <a:off x="1243717" y="5810865"/>
            <a:ext cx="1175017" cy="57616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16C8CD-4F1D-E7A8-6E17-C4694E001277}"/>
              </a:ext>
            </a:extLst>
          </p:cNvPr>
          <p:cNvSpPr/>
          <p:nvPr/>
        </p:nvSpPr>
        <p:spPr>
          <a:xfrm>
            <a:off x="1809025" y="2344670"/>
            <a:ext cx="1757886" cy="58140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4C1B12-774E-C18A-8C5D-1D2ABD86430F}"/>
              </a:ext>
            </a:extLst>
          </p:cNvPr>
          <p:cNvSpPr/>
          <p:nvPr/>
        </p:nvSpPr>
        <p:spPr>
          <a:xfrm>
            <a:off x="2418734" y="4050890"/>
            <a:ext cx="570429" cy="23361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522CB9-17E4-F6B3-21A2-FE4DE72F6490}"/>
              </a:ext>
            </a:extLst>
          </p:cNvPr>
          <p:cNvSpPr/>
          <p:nvPr/>
        </p:nvSpPr>
        <p:spPr>
          <a:xfrm>
            <a:off x="2989163" y="5224216"/>
            <a:ext cx="604588" cy="11628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grid of white squares&#10;&#10;AI-generated content may be incorrect.">
            <a:extLst>
              <a:ext uri="{FF2B5EF4-FFF2-40B4-BE49-F238E27FC236}">
                <a16:creationId xmlns:a16="http://schemas.microsoft.com/office/drawing/2014/main" id="{F3D1E3D1-773E-921E-B16E-AD5C2D4F6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717" y="442197"/>
            <a:ext cx="3300791" cy="264213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2BA0D68-B359-A73D-C668-3BA59B411666}"/>
              </a:ext>
            </a:extLst>
          </p:cNvPr>
          <p:cNvSpPr/>
          <p:nvPr/>
        </p:nvSpPr>
        <p:spPr>
          <a:xfrm>
            <a:off x="6497467" y="1763261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3EACE8-87A8-BFE6-E9E8-097E2E7984B4}"/>
              </a:ext>
            </a:extLst>
          </p:cNvPr>
          <p:cNvSpPr/>
          <p:nvPr/>
        </p:nvSpPr>
        <p:spPr>
          <a:xfrm>
            <a:off x="7073017" y="1168977"/>
            <a:ext cx="1175017" cy="175709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A1FA00-7652-78B9-E6FD-4C80C4A9F991}"/>
              </a:ext>
            </a:extLst>
          </p:cNvPr>
          <p:cNvSpPr/>
          <p:nvPr/>
        </p:nvSpPr>
        <p:spPr>
          <a:xfrm>
            <a:off x="8248034" y="589935"/>
            <a:ext cx="570429" cy="23361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DF1711-CF21-615E-49E0-61225C4286AC}"/>
              </a:ext>
            </a:extLst>
          </p:cNvPr>
          <p:cNvSpPr/>
          <p:nvPr/>
        </p:nvSpPr>
        <p:spPr>
          <a:xfrm>
            <a:off x="8818463" y="1763261"/>
            <a:ext cx="604588" cy="11628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A grid of white squares&#10;&#10;AI-generated content may be incorrect.">
            <a:extLst>
              <a:ext uri="{FF2B5EF4-FFF2-40B4-BE49-F238E27FC236}">
                <a16:creationId xmlns:a16="http://schemas.microsoft.com/office/drawing/2014/main" id="{3CEE0A48-7391-7234-C5F7-7ADD06A2C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2260" y="3903151"/>
            <a:ext cx="3300791" cy="264213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E539DBA-C9CF-D7FE-6AA3-82C2DFC7A999}"/>
              </a:ext>
            </a:extLst>
          </p:cNvPr>
          <p:cNvSpPr/>
          <p:nvPr/>
        </p:nvSpPr>
        <p:spPr>
          <a:xfrm>
            <a:off x="6401010" y="5224215"/>
            <a:ext cx="570429" cy="11628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879DDB-92B9-8455-1475-5ACC97117092}"/>
              </a:ext>
            </a:extLst>
          </p:cNvPr>
          <p:cNvSpPr/>
          <p:nvPr/>
        </p:nvSpPr>
        <p:spPr>
          <a:xfrm>
            <a:off x="7577847" y="4050889"/>
            <a:ext cx="1144159" cy="233614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4E4320-69CA-8847-5B2A-3FD29FE84788}"/>
              </a:ext>
            </a:extLst>
          </p:cNvPr>
          <p:cNvSpPr/>
          <p:nvPr/>
        </p:nvSpPr>
        <p:spPr>
          <a:xfrm>
            <a:off x="8722006" y="5224215"/>
            <a:ext cx="604588" cy="11628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196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B99DEAAE40124FA2B05734C743C1CE" ma:contentTypeVersion="20" ma:contentTypeDescription="Create a new document." ma:contentTypeScope="" ma:versionID="7b6222bda492e17327480cbe17fd3d4d">
  <xsd:schema xmlns:xsd="http://www.w3.org/2001/XMLSchema" xmlns:xs="http://www.w3.org/2001/XMLSchema" xmlns:p="http://schemas.microsoft.com/office/2006/metadata/properties" xmlns:ns2="54866689-f28c-464f-8fdb-8b04d67d4ea6" xmlns:ns3="4d314c27-94c8-492f-9e10-416b9e5246bc" xmlns:ns4="7ef1cbc0-e7f5-4ed6-894c-b80cd9c76e54" xmlns:ns5="cea6dd2a-2d08-4ddd-9e4f-55a92c38dcc2" targetNamespace="http://schemas.microsoft.com/office/2006/metadata/properties" ma:root="true" ma:fieldsID="e253915b6966b0eaae912cfd05c05f81" ns2:_="" ns3:_="" ns4:_="" ns5:_="">
    <xsd:import namespace="54866689-f28c-464f-8fdb-8b04d67d4ea6"/>
    <xsd:import namespace="4d314c27-94c8-492f-9e10-416b9e5246bc"/>
    <xsd:import namespace="7ef1cbc0-e7f5-4ed6-894c-b80cd9c76e54"/>
    <xsd:import namespace="cea6dd2a-2d08-4ddd-9e4f-55a92c38dcc2"/>
    <xsd:element name="properties">
      <xsd:complexType>
        <xsd:sequence>
          <xsd:element name="documentManagement">
            <xsd:complexType>
              <xsd:all>
                <xsd:element ref="ns2:f164397b618847e8b917c2ee59fb3871" minOccurs="0"/>
                <xsd:element ref="ns2:TaxCatchAll" minOccurs="0"/>
                <xsd:element ref="ns2:h8b293255d0c4690bf949737765b2176" minOccurs="0"/>
                <xsd:element ref="ns2:l504bd0655254960bedcf98712ef7966" minOccurs="0"/>
                <xsd:element ref="ns2:o5cf6f7824c44de99a35b51b150f1f44" minOccurs="0"/>
                <xsd:element ref="ns2:dc40b83f4ce24a99848a59cdafbfc4ad" minOccurs="0"/>
                <xsd:element ref="ns2:PersonalIdentificationData" minOccurs="0"/>
                <xsd:element ref="ns2:KeyStage" minOccurs="0"/>
                <xsd:element ref="ns2:Year" minOccurs="0"/>
                <xsd:element ref="ns2:Lesson" minOccurs="0"/>
                <xsd:element ref="ns2:CustomTags" minOccurs="0"/>
                <xsd:element ref="ns2:CurriculumSubject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ServiceSearchProperties" minOccurs="0"/>
                <xsd:element ref="ns5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866689-f28c-464f-8fdb-8b04d67d4ea6" elementFormDefault="qualified">
    <xsd:import namespace="http://schemas.microsoft.com/office/2006/documentManagement/types"/>
    <xsd:import namespace="http://schemas.microsoft.com/office/infopath/2007/PartnerControls"/>
    <xsd:element name="f164397b618847e8b917c2ee59fb3871" ma:index="9" nillable="true" ma:taxonomy="true" ma:internalName="f164397b618847e8b917c2ee59fb3871" ma:taxonomyFieldName="Topic" ma:displayName="Topic" ma:fieldId="{f164397b-6188-47e8-b917-c2ee59fb3871}" ma:sspId="a260e27d-2609-4612-a4e4-30e277941d91" ma:termSetId="e9c8cda3-9168-4e82-93fc-e6de7d58d30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79e34c4f-b5c1-4876-9b72-650be96fdfa1}" ma:internalName="TaxCatchAll" ma:showField="CatchAllData" ma:web="54866689-f28c-464f-8fdb-8b04d67d4e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8b293255d0c4690bf949737765b2176" ma:index="12" nillable="true" ma:taxonomy="true" ma:internalName="h8b293255d0c4690bf949737765b2176" ma:taxonomyFieldName="Staff_x0020_Category" ma:displayName="Staff Category" ma:fieldId="{18b29325-5d0c-4690-bf94-9737765b2176}" ma:sspId="a260e27d-2609-4612-a4e4-30e277941d91" ma:termSetId="37fc31bc-c928-4905-a948-7e6fb80a23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04bd0655254960bedcf98712ef7966" ma:index="14" nillable="true" ma:taxonomy="true" ma:internalName="l504bd0655254960bedcf98712ef7966" ma:taxonomyFieldName="Exam_x0020_Board" ma:displayName="Exam Board" ma:fieldId="{5504bd06-5525-4960-bedc-f98712ef7966}" ma:sspId="a260e27d-2609-4612-a4e4-30e277941d91" ma:termSetId="7e49c9c5-8c74-48d8-8349-3d311884c45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5cf6f7824c44de99a35b51b150f1f44" ma:index="16" nillable="true" ma:taxonomy="true" ma:internalName="o5cf6f7824c44de99a35b51b150f1f44" ma:taxonomyFieldName="Week" ma:displayName="Week" ma:fieldId="{85cf6f78-24c4-4de9-9a35-b51b150f1f44}" ma:sspId="a260e27d-2609-4612-a4e4-30e277941d91" ma:termSetId="e27f26e3-e00e-4279-a287-9b9d9ab4e6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c40b83f4ce24a99848a59cdafbfc4ad" ma:index="18" nillable="true" ma:taxonomy="true" ma:internalName="dc40b83f4ce24a99848a59cdafbfc4ad" ma:taxonomyFieldName="Term" ma:displayName="Term" ma:fieldId="{dc40b83f-4ce2-4a99-848a-59cdafbfc4ad}" ma:sspId="a260e27d-2609-4612-a4e4-30e277941d91" ma:termSetId="35306c98-867d-48e8-9a69-f65cda5c5a4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rsonalIdentificationData" ma:index="19" nillable="true" ma:displayName="Personal Identification Data" ma:default="" ma:internalName="Personal_x0020_Identification_x0020_Data">
      <xsd:simpleType>
        <xsd:restriction base="dms:Choice">
          <xsd:enumeration value="No"/>
          <xsd:enumeration value="Yes"/>
        </xsd:restriction>
      </xsd:simpleType>
    </xsd:element>
    <xsd:element name="KeyStage" ma:index="20" nillable="true" ma:displayName="Key Stage" ma:internalName="Key_x0020_Stage">
      <xsd:simpleType>
        <xsd:restriction base="dms:Text"/>
      </xsd:simpleType>
    </xsd:element>
    <xsd:element name="Year" ma:index="21" nillable="true" ma:displayName="Year" ma:internalName="Year">
      <xsd:simpleType>
        <xsd:restriction base="dms:Text"/>
      </xsd:simpleType>
    </xsd:element>
    <xsd:element name="Lesson" ma:index="22" nillable="true" ma:displayName="Lesson" ma:internalName="Lesson">
      <xsd:simpleType>
        <xsd:restriction base="dms:Text"/>
      </xsd:simpleType>
    </xsd:element>
    <xsd:element name="CustomTags" ma:index="23" nillable="true" ma:displayName="Custom Tags" ma:internalName="Custom_x0020_Tags">
      <xsd:simpleType>
        <xsd:restriction base="dms:Text"/>
      </xsd:simpleType>
    </xsd:element>
    <xsd:element name="CurriculumSubject" ma:index="24" nillable="true" ma:displayName="Curriculum Subject" ma:default="Mathematics" ma:internalName="Curriculum_x0020_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314c27-94c8-492f-9e10-416b9e5246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2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9" nillable="true" ma:displayName="Tags" ma:internalName="MediaServiceAutoTags" ma:readOnly="true">
      <xsd:simpleType>
        <xsd:restriction base="dms:Text"/>
      </xsd:simple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35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3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1cbc0-e7f5-4ed6-894c-b80cd9c76e54" elementFormDefault="qualified">
    <xsd:import namespace="http://schemas.microsoft.com/office/2006/documentManagement/types"/>
    <xsd:import namespace="http://schemas.microsoft.com/office/infopath/2007/PartnerControls"/>
    <xsd:element name="SharedWithUsers" ma:index="3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a6dd2a-2d08-4ddd-9e4f-55a92c38dcc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41" nillable="true" ma:taxonomy="true" ma:internalName="lcf76f155ced4ddcb4097134ff3c332f" ma:taxonomyFieldName="MediaServiceImageTags" ma:displayName="Image Tags" ma:readOnly="false" ma:fieldId="{5cf76f15-5ced-4ddc-b409-7134ff3c332f}" ma:taxonomyMulti="true" ma:sspId="a260e27d-2609-4612-a4e4-30e277941d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54866689-f28c-464f-8fdb-8b04d67d4ea6" xsi:nil="true"/>
    <CurriculumSubject xmlns="54866689-f28c-464f-8fdb-8b04d67d4ea6">Mathematics</CurriculumSubject>
    <KeyStage xmlns="54866689-f28c-464f-8fdb-8b04d67d4ea6" xsi:nil="true"/>
    <Lesson xmlns="54866689-f28c-464f-8fdb-8b04d67d4ea6" xsi:nil="true"/>
    <f164397b618847e8b917c2ee59fb3871 xmlns="54866689-f28c-464f-8fdb-8b04d67d4ea6">
      <Terms xmlns="http://schemas.microsoft.com/office/infopath/2007/PartnerControls"/>
    </f164397b618847e8b917c2ee59fb3871>
    <l504bd0655254960bedcf98712ef7966 xmlns="54866689-f28c-464f-8fdb-8b04d67d4ea6">
      <Terms xmlns="http://schemas.microsoft.com/office/infopath/2007/PartnerControls"/>
    </l504bd0655254960bedcf98712ef7966>
    <h8b293255d0c4690bf949737765b2176 xmlns="54866689-f28c-464f-8fdb-8b04d67d4ea6">
      <Terms xmlns="http://schemas.microsoft.com/office/infopath/2007/PartnerControls"/>
    </h8b293255d0c4690bf949737765b2176>
    <CustomTags xmlns="54866689-f28c-464f-8fdb-8b04d67d4ea6" xsi:nil="true"/>
    <lcf76f155ced4ddcb4097134ff3c332f xmlns="cea6dd2a-2d08-4ddd-9e4f-55a92c38dcc2">
      <Terms xmlns="http://schemas.microsoft.com/office/infopath/2007/PartnerControls"/>
    </lcf76f155ced4ddcb4097134ff3c332f>
    <dc40b83f4ce24a99848a59cdafbfc4ad xmlns="54866689-f28c-464f-8fdb-8b04d67d4ea6">
      <Terms xmlns="http://schemas.microsoft.com/office/infopath/2007/PartnerControls"/>
    </dc40b83f4ce24a99848a59cdafbfc4ad>
    <o5cf6f7824c44de99a35b51b150f1f44 xmlns="54866689-f28c-464f-8fdb-8b04d67d4ea6">
      <Terms xmlns="http://schemas.microsoft.com/office/infopath/2007/PartnerControls"/>
    </o5cf6f7824c44de99a35b51b150f1f44>
    <PersonalIdentificationData xmlns="54866689-f28c-464f-8fdb-8b04d67d4ea6" xsi:nil="true"/>
    <TaxCatchAll xmlns="54866689-f28c-464f-8fdb-8b04d67d4ea6" xsi:nil="true"/>
  </documentManagement>
</p:properties>
</file>

<file path=customXml/itemProps1.xml><?xml version="1.0" encoding="utf-8"?>
<ds:datastoreItem xmlns:ds="http://schemas.openxmlformats.org/officeDocument/2006/customXml" ds:itemID="{8D4542EE-04BE-46BB-A445-20686C2F1E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FA3FCB-90A6-42D4-81AE-8ED3EC0295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866689-f28c-464f-8fdb-8b04d67d4ea6"/>
    <ds:schemaRef ds:uri="4d314c27-94c8-492f-9e10-416b9e5246bc"/>
    <ds:schemaRef ds:uri="7ef1cbc0-e7f5-4ed6-894c-b80cd9c76e54"/>
    <ds:schemaRef ds:uri="cea6dd2a-2d08-4ddd-9e4f-55a92c38dc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A98BE8-C4A3-4592-AC8B-7A5E635CBF9F}">
  <ds:schemaRefs>
    <ds:schemaRef ds:uri="http://schemas.microsoft.com/office/2006/metadata/properties"/>
    <ds:schemaRef ds:uri="http://schemas.microsoft.com/office/infopath/2007/PartnerControls"/>
    <ds:schemaRef ds:uri="54866689-f28c-464f-8fdb-8b04d67d4ea6"/>
    <ds:schemaRef ds:uri="cea6dd2a-2d08-4ddd-9e4f-55a92c38dcc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87</Words>
  <Application>Microsoft Office PowerPoint</Application>
  <PresentationFormat>Widescreen</PresentationFormat>
  <Paragraphs>18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What is the median of this data?</vt:lpstr>
      <vt:lpstr>What is the median of this data?</vt:lpstr>
      <vt:lpstr>What is the median of this data?</vt:lpstr>
      <vt:lpstr>What is the median of this data?</vt:lpstr>
      <vt:lpstr>What is the median of this data?</vt:lpstr>
      <vt:lpstr>What is the median of this data?</vt:lpstr>
      <vt:lpstr>What is the median of this data?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Natan Janner Klausner</dc:creator>
  <cp:lastModifiedBy>Natan Janner Klausner</cp:lastModifiedBy>
  <cp:revision>1</cp:revision>
  <dcterms:created xsi:type="dcterms:W3CDTF">2025-12-16T16:58:18Z</dcterms:created>
  <dcterms:modified xsi:type="dcterms:W3CDTF">2025-12-17T14:50:38Z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0x010100F7B99DEAAE40124FA2B05734C743C1CE</vt:lpwstr>
  </property>
</Properties>
</file>