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n Janner-Klausner" userId="f682f571-dc0b-466c-bdb4-6a3eaa232f8a" providerId="ADAL" clId="{56F1EB8B-DD3C-45D1-A774-BD9C4FE3BB94}"/>
    <pc:docChg chg="undo custSel addSld delSld modSld">
      <pc:chgData name="Natan Janner-Klausner" userId="f682f571-dc0b-466c-bdb4-6a3eaa232f8a" providerId="ADAL" clId="{56F1EB8B-DD3C-45D1-A774-BD9C4FE3BB94}" dt="2025-10-10T07:53:23.554" v="835" actId="1076"/>
      <pc:docMkLst>
        <pc:docMk/>
      </pc:docMkLst>
      <pc:sldChg chg="addSp modSp">
        <pc:chgData name="Natan Janner-Klausner" userId="f682f571-dc0b-466c-bdb4-6a3eaa232f8a" providerId="ADAL" clId="{56F1EB8B-DD3C-45D1-A774-BD9C4FE3BB94}" dt="2025-10-10T07:41:50.099" v="222" actId="20577"/>
        <pc:sldMkLst>
          <pc:docMk/>
          <pc:sldMk cId="4060582591" sldId="256"/>
        </pc:sldMkLst>
        <pc:spChg chg="mod">
          <ac:chgData name="Natan Janner-Klausner" userId="f682f571-dc0b-466c-bdb4-6a3eaa232f8a" providerId="ADAL" clId="{56F1EB8B-DD3C-45D1-A774-BD9C4FE3BB94}" dt="2025-10-10T07:39:09.631" v="166" actId="1076"/>
          <ac:spMkLst>
            <pc:docMk/>
            <pc:sldMk cId="4060582591" sldId="256"/>
            <ac:spMk id="2" creationId="{F2DA7025-162D-4055-BAA4-42D06A79EC33}"/>
          </ac:spMkLst>
        </pc:spChg>
        <pc:spChg chg="mod">
          <ac:chgData name="Natan Janner-Klausner" userId="f682f571-dc0b-466c-bdb4-6a3eaa232f8a" providerId="ADAL" clId="{56F1EB8B-DD3C-45D1-A774-BD9C4FE3BB94}" dt="2025-10-10T07:39:12.246" v="167" actId="1076"/>
          <ac:spMkLst>
            <pc:docMk/>
            <pc:sldMk cId="4060582591" sldId="256"/>
            <ac:spMk id="3" creationId="{C4E1EED2-718E-4F22-A038-5E426C871CD5}"/>
          </ac:spMkLst>
        </pc:spChg>
        <pc:spChg chg="mod">
          <ac:chgData name="Natan Janner-Klausner" userId="f682f571-dc0b-466c-bdb4-6a3eaa232f8a" providerId="ADAL" clId="{56F1EB8B-DD3C-45D1-A774-BD9C4FE3BB94}" dt="2025-10-10T07:41:50.099" v="222" actId="20577"/>
          <ac:spMkLst>
            <pc:docMk/>
            <pc:sldMk cId="4060582591" sldId="256"/>
            <ac:spMk id="20" creationId="{3311861B-18AE-4B32-AA23-430973340609}"/>
          </ac:spMkLst>
        </pc:spChg>
        <pc:spChg chg="add mod">
          <ac:chgData name="Natan Janner-Klausner" userId="f682f571-dc0b-466c-bdb4-6a3eaa232f8a" providerId="ADAL" clId="{56F1EB8B-DD3C-45D1-A774-BD9C4FE3BB94}" dt="2025-10-10T07:38:52.462" v="161" actId="20577"/>
          <ac:spMkLst>
            <pc:docMk/>
            <pc:sldMk cId="4060582591" sldId="256"/>
            <ac:spMk id="21" creationId="{42F75A77-0469-4DDC-BC55-633561AC7C90}"/>
          </ac:spMkLst>
        </pc:spChg>
      </pc:sldChg>
      <pc:sldChg chg="addSp delSp modSp add">
        <pc:chgData name="Natan Janner-Klausner" userId="f682f571-dc0b-466c-bdb4-6a3eaa232f8a" providerId="ADAL" clId="{56F1EB8B-DD3C-45D1-A774-BD9C4FE3BB94}" dt="2025-10-10T07:44:38.084" v="430" actId="1076"/>
        <pc:sldMkLst>
          <pc:docMk/>
          <pc:sldMk cId="1208187132" sldId="257"/>
        </pc:sldMkLst>
        <pc:spChg chg="del">
          <ac:chgData name="Natan Janner-Klausner" userId="f682f571-dc0b-466c-bdb4-6a3eaa232f8a" providerId="ADAL" clId="{56F1EB8B-DD3C-45D1-A774-BD9C4FE3BB94}" dt="2025-10-10T07:39:27.198" v="171" actId="478"/>
          <ac:spMkLst>
            <pc:docMk/>
            <pc:sldMk cId="1208187132" sldId="257"/>
            <ac:spMk id="2" creationId="{C76294A5-71FA-4C9D-801B-2827D1278B43}"/>
          </ac:spMkLst>
        </pc:spChg>
        <pc:spChg chg="del">
          <ac:chgData name="Natan Janner-Klausner" userId="f682f571-dc0b-466c-bdb4-6a3eaa232f8a" providerId="ADAL" clId="{56F1EB8B-DD3C-45D1-A774-BD9C4FE3BB94}" dt="2025-10-10T07:39:26.625" v="170" actId="478"/>
          <ac:spMkLst>
            <pc:docMk/>
            <pc:sldMk cId="1208187132" sldId="257"/>
            <ac:spMk id="3" creationId="{0839F736-0503-49A8-930A-D6C9008AD640}"/>
          </ac:spMkLst>
        </pc:spChg>
        <pc:spChg chg="add mod">
          <ac:chgData name="Natan Janner-Klausner" userId="f682f571-dc0b-466c-bdb4-6a3eaa232f8a" providerId="ADAL" clId="{56F1EB8B-DD3C-45D1-A774-BD9C4FE3BB94}" dt="2025-10-10T07:44:38.084" v="430" actId="1076"/>
          <ac:spMkLst>
            <pc:docMk/>
            <pc:sldMk cId="1208187132" sldId="257"/>
            <ac:spMk id="4" creationId="{7A58B9C8-642A-4FFE-AFB3-D45FEE9A19CE}"/>
          </ac:spMkLst>
        </pc:spChg>
        <pc:spChg chg="add mod">
          <ac:chgData name="Natan Janner-Klausner" userId="f682f571-dc0b-466c-bdb4-6a3eaa232f8a" providerId="ADAL" clId="{56F1EB8B-DD3C-45D1-A774-BD9C4FE3BB94}" dt="2025-10-10T07:44:38.084" v="430" actId="1076"/>
          <ac:spMkLst>
            <pc:docMk/>
            <pc:sldMk cId="1208187132" sldId="257"/>
            <ac:spMk id="5" creationId="{F406A773-3E4C-4FF8-B874-EB3B89B47786}"/>
          </ac:spMkLst>
        </pc:spChg>
        <pc:spChg chg="add mod">
          <ac:chgData name="Natan Janner-Klausner" userId="f682f571-dc0b-466c-bdb4-6a3eaa232f8a" providerId="ADAL" clId="{56F1EB8B-DD3C-45D1-A774-BD9C4FE3BB94}" dt="2025-10-10T07:44:38.084" v="430" actId="1076"/>
          <ac:spMkLst>
            <pc:docMk/>
            <pc:sldMk cId="1208187132" sldId="257"/>
            <ac:spMk id="6" creationId="{2C711B61-E143-4914-8341-862C3115F33C}"/>
          </ac:spMkLst>
        </pc:spChg>
        <pc:spChg chg="add mod">
          <ac:chgData name="Natan Janner-Klausner" userId="f682f571-dc0b-466c-bdb4-6a3eaa232f8a" providerId="ADAL" clId="{56F1EB8B-DD3C-45D1-A774-BD9C4FE3BB94}" dt="2025-10-10T07:44:34.118" v="429" actId="1076"/>
          <ac:spMkLst>
            <pc:docMk/>
            <pc:sldMk cId="1208187132" sldId="257"/>
            <ac:spMk id="7" creationId="{F81123DF-E73C-4172-AB07-A96CF37927E6}"/>
          </ac:spMkLst>
        </pc:spChg>
        <pc:spChg chg="add mod">
          <ac:chgData name="Natan Janner-Klausner" userId="f682f571-dc0b-466c-bdb4-6a3eaa232f8a" providerId="ADAL" clId="{56F1EB8B-DD3C-45D1-A774-BD9C4FE3BB94}" dt="2025-10-10T07:44:34.118" v="429" actId="1076"/>
          <ac:spMkLst>
            <pc:docMk/>
            <pc:sldMk cId="1208187132" sldId="257"/>
            <ac:spMk id="8" creationId="{6783B32F-0D76-45BF-8E2A-6CD4C35A8800}"/>
          </ac:spMkLst>
        </pc:spChg>
        <pc:spChg chg="add mod">
          <ac:chgData name="Natan Janner-Klausner" userId="f682f571-dc0b-466c-bdb4-6a3eaa232f8a" providerId="ADAL" clId="{56F1EB8B-DD3C-45D1-A774-BD9C4FE3BB94}" dt="2025-10-10T07:44:34.118" v="429" actId="1076"/>
          <ac:spMkLst>
            <pc:docMk/>
            <pc:sldMk cId="1208187132" sldId="257"/>
            <ac:spMk id="9" creationId="{37D2CC1E-E9C1-47B7-90C5-8547B35BD724}"/>
          </ac:spMkLst>
        </pc:spChg>
      </pc:sldChg>
      <pc:sldChg chg="addSp delSp modSp add">
        <pc:chgData name="Natan Janner-Klausner" userId="f682f571-dc0b-466c-bdb4-6a3eaa232f8a" providerId="ADAL" clId="{56F1EB8B-DD3C-45D1-A774-BD9C4FE3BB94}" dt="2025-10-10T07:53:23.554" v="835" actId="1076"/>
        <pc:sldMkLst>
          <pc:docMk/>
          <pc:sldMk cId="952924703" sldId="258"/>
        </pc:sldMkLst>
        <pc:spChg chg="mod">
          <ac:chgData name="Natan Janner-Klausner" userId="f682f571-dc0b-466c-bdb4-6a3eaa232f8a" providerId="ADAL" clId="{56F1EB8B-DD3C-45D1-A774-BD9C4FE3BB94}" dt="2025-10-10T07:47:34.622" v="577" actId="1076"/>
          <ac:spMkLst>
            <pc:docMk/>
            <pc:sldMk cId="952924703" sldId="258"/>
            <ac:spMk id="2" creationId="{9FF161BA-F4D2-4400-AF91-52F5C0B8B38F}"/>
          </ac:spMkLst>
        </pc:spChg>
        <pc:spChg chg="del mod">
          <ac:chgData name="Natan Janner-Klausner" userId="f682f571-dc0b-466c-bdb4-6a3eaa232f8a" providerId="ADAL" clId="{56F1EB8B-DD3C-45D1-A774-BD9C4FE3BB94}" dt="2025-10-10T07:45:16.518" v="503" actId="478"/>
          <ac:spMkLst>
            <pc:docMk/>
            <pc:sldMk cId="952924703" sldId="258"/>
            <ac:spMk id="3" creationId="{6A2E58DD-43B3-4008-ABC6-EDB32EBE1C64}"/>
          </ac:spMkLst>
        </pc:spChg>
        <pc:spChg chg="add del mod">
          <ac:chgData name="Natan Janner-Klausner" userId="f682f571-dc0b-466c-bdb4-6a3eaa232f8a" providerId="ADAL" clId="{56F1EB8B-DD3C-45D1-A774-BD9C4FE3BB94}" dt="2025-10-10T07:46:31.621" v="519" actId="478"/>
          <ac:spMkLst>
            <pc:docMk/>
            <pc:sldMk cId="952924703" sldId="258"/>
            <ac:spMk id="4" creationId="{380F560F-BF0D-443D-9036-99351923D1DC}"/>
          </ac:spMkLst>
        </pc:spChg>
        <pc:spChg chg="add mod">
          <ac:chgData name="Natan Janner-Klausner" userId="f682f571-dc0b-466c-bdb4-6a3eaa232f8a" providerId="ADAL" clId="{56F1EB8B-DD3C-45D1-A774-BD9C4FE3BB94}" dt="2025-10-10T07:46:58.521" v="532" actId="1076"/>
          <ac:spMkLst>
            <pc:docMk/>
            <pc:sldMk cId="952924703" sldId="258"/>
            <ac:spMk id="5" creationId="{CA06FFF4-F290-40FD-AD63-E74F2DDEE347}"/>
          </ac:spMkLst>
        </pc:spChg>
        <pc:spChg chg="add mod">
          <ac:chgData name="Natan Janner-Klausner" userId="f682f571-dc0b-466c-bdb4-6a3eaa232f8a" providerId="ADAL" clId="{56F1EB8B-DD3C-45D1-A774-BD9C4FE3BB94}" dt="2025-10-10T07:47:22.262" v="546" actId="1076"/>
          <ac:spMkLst>
            <pc:docMk/>
            <pc:sldMk cId="952924703" sldId="258"/>
            <ac:spMk id="6" creationId="{29EA3F06-F15A-40EE-BB39-A631FB42EBAE}"/>
          </ac:spMkLst>
        </pc:spChg>
        <pc:spChg chg="add mod">
          <ac:chgData name="Natan Janner-Klausner" userId="f682f571-dc0b-466c-bdb4-6a3eaa232f8a" providerId="ADAL" clId="{56F1EB8B-DD3C-45D1-A774-BD9C4FE3BB94}" dt="2025-10-10T07:46:58.521" v="532" actId="1076"/>
          <ac:spMkLst>
            <pc:docMk/>
            <pc:sldMk cId="952924703" sldId="258"/>
            <ac:spMk id="7" creationId="{B9206E5C-8A0A-40E8-BC29-BA1A38570421}"/>
          </ac:spMkLst>
        </pc:spChg>
        <pc:spChg chg="add mod">
          <ac:chgData name="Natan Janner-Klausner" userId="f682f571-dc0b-466c-bdb4-6a3eaa232f8a" providerId="ADAL" clId="{56F1EB8B-DD3C-45D1-A774-BD9C4FE3BB94}" dt="2025-10-10T07:46:58.521" v="532" actId="1076"/>
          <ac:spMkLst>
            <pc:docMk/>
            <pc:sldMk cId="952924703" sldId="258"/>
            <ac:spMk id="8" creationId="{0AFA49FC-732F-4D44-9B31-158812FF5486}"/>
          </ac:spMkLst>
        </pc:spChg>
        <pc:spChg chg="add mod">
          <ac:chgData name="Natan Janner-Klausner" userId="f682f571-dc0b-466c-bdb4-6a3eaa232f8a" providerId="ADAL" clId="{56F1EB8B-DD3C-45D1-A774-BD9C4FE3BB94}" dt="2025-10-10T07:47:10.844" v="541" actId="20577"/>
          <ac:spMkLst>
            <pc:docMk/>
            <pc:sldMk cId="952924703" sldId="258"/>
            <ac:spMk id="9" creationId="{2B0488CF-B6D7-4AFC-A6D1-E00640CCBFEA}"/>
          </ac:spMkLst>
        </pc:spChg>
        <pc:spChg chg="add mod">
          <ac:chgData name="Natan Janner-Klausner" userId="f682f571-dc0b-466c-bdb4-6a3eaa232f8a" providerId="ADAL" clId="{56F1EB8B-DD3C-45D1-A774-BD9C4FE3BB94}" dt="2025-10-10T07:53:20.811" v="834" actId="14100"/>
          <ac:spMkLst>
            <pc:docMk/>
            <pc:sldMk cId="952924703" sldId="258"/>
            <ac:spMk id="10" creationId="{DF3D7F33-BBA5-4D8E-85FA-56C8334A4DC1}"/>
          </ac:spMkLst>
        </pc:spChg>
        <pc:spChg chg="add mod">
          <ac:chgData name="Natan Janner-Klausner" userId="f682f571-dc0b-466c-bdb4-6a3eaa232f8a" providerId="ADAL" clId="{56F1EB8B-DD3C-45D1-A774-BD9C4FE3BB94}" dt="2025-10-10T07:53:23.554" v="835" actId="1076"/>
          <ac:spMkLst>
            <pc:docMk/>
            <pc:sldMk cId="952924703" sldId="258"/>
            <ac:spMk id="11" creationId="{0CEA9521-6D1B-4775-9AE4-3FC746D2D166}"/>
          </ac:spMkLst>
        </pc:spChg>
      </pc:sldChg>
      <pc:sldChg chg="modSp add del">
        <pc:chgData name="Natan Janner-Klausner" userId="f682f571-dc0b-466c-bdb4-6a3eaa232f8a" providerId="ADAL" clId="{56F1EB8B-DD3C-45D1-A774-BD9C4FE3BB94}" dt="2025-10-10T07:48:28.072" v="711" actId="2696"/>
        <pc:sldMkLst>
          <pc:docMk/>
          <pc:sldMk cId="1781043556" sldId="259"/>
        </pc:sldMkLst>
        <pc:spChg chg="mod">
          <ac:chgData name="Natan Janner-Klausner" userId="f682f571-dc0b-466c-bdb4-6a3eaa232f8a" providerId="ADAL" clId="{56F1EB8B-DD3C-45D1-A774-BD9C4FE3BB94}" dt="2025-10-10T07:48:16.490" v="705" actId="5793"/>
          <ac:spMkLst>
            <pc:docMk/>
            <pc:sldMk cId="1781043556" sldId="259"/>
            <ac:spMk id="2" creationId="{40E3FBA2-D5F2-4CB5-A316-07779672001A}"/>
          </ac:spMkLst>
        </pc:spChg>
        <pc:spChg chg="mod">
          <ac:chgData name="Natan Janner-Klausner" userId="f682f571-dc0b-466c-bdb4-6a3eaa232f8a" providerId="ADAL" clId="{56F1EB8B-DD3C-45D1-A774-BD9C4FE3BB94}" dt="2025-10-10T07:48:22.873" v="710" actId="20577"/>
          <ac:spMkLst>
            <pc:docMk/>
            <pc:sldMk cId="1781043556" sldId="259"/>
            <ac:spMk id="3" creationId="{2F23B85A-F34D-4E0D-9E7B-92697C59955C}"/>
          </ac:spMkLst>
        </pc:spChg>
      </pc:sldChg>
      <pc:sldChg chg="addSp delSp modSp add">
        <pc:chgData name="Natan Janner-Klausner" userId="f682f571-dc0b-466c-bdb4-6a3eaa232f8a" providerId="ADAL" clId="{56F1EB8B-DD3C-45D1-A774-BD9C4FE3BB94}" dt="2025-10-10T07:50:12.262" v="830" actId="1076"/>
        <pc:sldMkLst>
          <pc:docMk/>
          <pc:sldMk cId="4126234488" sldId="259"/>
        </pc:sldMkLst>
        <pc:spChg chg="mod">
          <ac:chgData name="Natan Janner-Klausner" userId="f682f571-dc0b-466c-bdb4-6a3eaa232f8a" providerId="ADAL" clId="{56F1EB8B-DD3C-45D1-A774-BD9C4FE3BB94}" dt="2025-10-10T07:48:49.111" v="779" actId="1076"/>
          <ac:spMkLst>
            <pc:docMk/>
            <pc:sldMk cId="4126234488" sldId="259"/>
            <ac:spMk id="2" creationId="{9FF161BA-F4D2-4400-AF91-52F5C0B8B38F}"/>
          </ac:spMkLst>
        </pc:spChg>
        <pc:spChg chg="del">
          <ac:chgData name="Natan Janner-Klausner" userId="f682f571-dc0b-466c-bdb4-6a3eaa232f8a" providerId="ADAL" clId="{56F1EB8B-DD3C-45D1-A774-BD9C4FE3BB94}" dt="2025-10-10T07:48:50.468" v="780" actId="478"/>
          <ac:spMkLst>
            <pc:docMk/>
            <pc:sldMk cId="4126234488" sldId="259"/>
            <ac:spMk id="5" creationId="{CA06FFF4-F290-40FD-AD63-E74F2DDEE347}"/>
          </ac:spMkLst>
        </pc:spChg>
        <pc:spChg chg="mod">
          <ac:chgData name="Natan Janner-Klausner" userId="f682f571-dc0b-466c-bdb4-6a3eaa232f8a" providerId="ADAL" clId="{56F1EB8B-DD3C-45D1-A774-BD9C4FE3BB94}" dt="2025-10-10T07:48:54.991" v="781" actId="1076"/>
          <ac:spMkLst>
            <pc:docMk/>
            <pc:sldMk cId="4126234488" sldId="259"/>
            <ac:spMk id="6" creationId="{29EA3F06-F15A-40EE-BB39-A631FB42EBAE}"/>
          </ac:spMkLst>
        </pc:spChg>
        <pc:spChg chg="mod">
          <ac:chgData name="Natan Janner-Klausner" userId="f682f571-dc0b-466c-bdb4-6a3eaa232f8a" providerId="ADAL" clId="{56F1EB8B-DD3C-45D1-A774-BD9C4FE3BB94}" dt="2025-10-10T07:49:15.822" v="787" actId="20577"/>
          <ac:spMkLst>
            <pc:docMk/>
            <pc:sldMk cId="4126234488" sldId="259"/>
            <ac:spMk id="7" creationId="{B9206E5C-8A0A-40E8-BC29-BA1A38570421}"/>
          </ac:spMkLst>
        </pc:spChg>
        <pc:spChg chg="mod">
          <ac:chgData name="Natan Janner-Klausner" userId="f682f571-dc0b-466c-bdb4-6a3eaa232f8a" providerId="ADAL" clId="{56F1EB8B-DD3C-45D1-A774-BD9C4FE3BB94}" dt="2025-10-10T07:49:17.957" v="789" actId="20577"/>
          <ac:spMkLst>
            <pc:docMk/>
            <pc:sldMk cId="4126234488" sldId="259"/>
            <ac:spMk id="8" creationId="{0AFA49FC-732F-4D44-9B31-158812FF5486}"/>
          </ac:spMkLst>
        </pc:spChg>
        <pc:spChg chg="mod">
          <ac:chgData name="Natan Janner-Klausner" userId="f682f571-dc0b-466c-bdb4-6a3eaa232f8a" providerId="ADAL" clId="{56F1EB8B-DD3C-45D1-A774-BD9C4FE3BB94}" dt="2025-10-10T07:49:20.391" v="791" actId="20577"/>
          <ac:spMkLst>
            <pc:docMk/>
            <pc:sldMk cId="4126234488" sldId="259"/>
            <ac:spMk id="9" creationId="{2B0488CF-B6D7-4AFC-A6D1-E00640CCBFEA}"/>
          </ac:spMkLst>
        </pc:spChg>
        <pc:spChg chg="mod">
          <ac:chgData name="Natan Janner-Klausner" userId="f682f571-dc0b-466c-bdb4-6a3eaa232f8a" providerId="ADAL" clId="{56F1EB8B-DD3C-45D1-A774-BD9C4FE3BB94}" dt="2025-10-10T07:49:32.029" v="808" actId="20577"/>
          <ac:spMkLst>
            <pc:docMk/>
            <pc:sldMk cId="4126234488" sldId="259"/>
            <ac:spMk id="10" creationId="{DF3D7F33-BBA5-4D8E-85FA-56C8334A4DC1}"/>
          </ac:spMkLst>
        </pc:spChg>
        <pc:spChg chg="del mod">
          <ac:chgData name="Natan Janner-Klausner" userId="f682f571-dc0b-466c-bdb4-6a3eaa232f8a" providerId="ADAL" clId="{56F1EB8B-DD3C-45D1-A774-BD9C4FE3BB94}" dt="2025-10-10T07:49:37.974" v="810" actId="478"/>
          <ac:spMkLst>
            <pc:docMk/>
            <pc:sldMk cId="4126234488" sldId="259"/>
            <ac:spMk id="11" creationId="{0CEA9521-6D1B-4775-9AE4-3FC746D2D166}"/>
          </ac:spMkLst>
        </pc:spChg>
        <pc:spChg chg="add del">
          <ac:chgData name="Natan Janner-Klausner" userId="f682f571-dc0b-466c-bdb4-6a3eaa232f8a" providerId="ADAL" clId="{56F1EB8B-DD3C-45D1-A774-BD9C4FE3BB94}" dt="2025-10-10T07:49:42.896" v="814"/>
          <ac:spMkLst>
            <pc:docMk/>
            <pc:sldMk cId="4126234488" sldId="259"/>
            <ac:spMk id="12" creationId="{9A07B5AC-BAC7-4846-A732-12BED120B5FD}"/>
          </ac:spMkLst>
        </pc:spChg>
        <pc:spChg chg="add del">
          <ac:chgData name="Natan Janner-Klausner" userId="f682f571-dc0b-466c-bdb4-6a3eaa232f8a" providerId="ADAL" clId="{56F1EB8B-DD3C-45D1-A774-BD9C4FE3BB94}" dt="2025-10-10T07:49:42.896" v="814"/>
          <ac:spMkLst>
            <pc:docMk/>
            <pc:sldMk cId="4126234488" sldId="259"/>
            <ac:spMk id="13" creationId="{B2532887-8747-4455-A291-A9A550ACFAC2}"/>
          </ac:spMkLst>
        </pc:spChg>
        <pc:spChg chg="add del">
          <ac:chgData name="Natan Janner-Klausner" userId="f682f571-dc0b-466c-bdb4-6a3eaa232f8a" providerId="ADAL" clId="{56F1EB8B-DD3C-45D1-A774-BD9C4FE3BB94}" dt="2025-10-10T07:49:42.896" v="814"/>
          <ac:spMkLst>
            <pc:docMk/>
            <pc:sldMk cId="4126234488" sldId="259"/>
            <ac:spMk id="14" creationId="{029E0A19-B580-421F-9690-B93F89CA57C3}"/>
          </ac:spMkLst>
        </pc:spChg>
        <pc:spChg chg="add del">
          <ac:chgData name="Natan Janner-Klausner" userId="f682f571-dc0b-466c-bdb4-6a3eaa232f8a" providerId="ADAL" clId="{56F1EB8B-DD3C-45D1-A774-BD9C4FE3BB94}" dt="2025-10-10T07:49:42.896" v="814"/>
          <ac:spMkLst>
            <pc:docMk/>
            <pc:sldMk cId="4126234488" sldId="259"/>
            <ac:spMk id="15" creationId="{08D0C78C-B999-4FCE-87C2-3B2D9142FAA6}"/>
          </ac:spMkLst>
        </pc:spChg>
        <pc:spChg chg="add del">
          <ac:chgData name="Natan Janner-Klausner" userId="f682f571-dc0b-466c-bdb4-6a3eaa232f8a" providerId="ADAL" clId="{56F1EB8B-DD3C-45D1-A774-BD9C4FE3BB94}" dt="2025-10-10T07:49:42.896" v="814"/>
          <ac:spMkLst>
            <pc:docMk/>
            <pc:sldMk cId="4126234488" sldId="259"/>
            <ac:spMk id="16" creationId="{1F9EE6F0-C953-45D2-B37B-A4ADBEDD40A6}"/>
          </ac:spMkLst>
        </pc:spChg>
        <pc:spChg chg="add del mod">
          <ac:chgData name="Natan Janner-Klausner" userId="f682f571-dc0b-466c-bdb4-6a3eaa232f8a" providerId="ADAL" clId="{56F1EB8B-DD3C-45D1-A774-BD9C4FE3BB94}" dt="2025-10-10T07:49:42.896" v="814"/>
          <ac:spMkLst>
            <pc:docMk/>
            <pc:sldMk cId="4126234488" sldId="259"/>
            <ac:spMk id="17" creationId="{9EEF7FB7-279A-4F2B-98E8-B2C75D23C0BC}"/>
          </ac:spMkLst>
        </pc:spChg>
        <pc:spChg chg="add mod">
          <ac:chgData name="Natan Janner-Klausner" userId="f682f571-dc0b-466c-bdb4-6a3eaa232f8a" providerId="ADAL" clId="{56F1EB8B-DD3C-45D1-A774-BD9C4FE3BB94}" dt="2025-10-10T07:50:12.262" v="830" actId="1076"/>
          <ac:spMkLst>
            <pc:docMk/>
            <pc:sldMk cId="4126234488" sldId="259"/>
            <ac:spMk id="18" creationId="{6D6DE7B6-F66A-4EDC-84FD-C2B5EA665443}"/>
          </ac:spMkLst>
        </pc:spChg>
        <pc:spChg chg="add mod">
          <ac:chgData name="Natan Janner-Klausner" userId="f682f571-dc0b-466c-bdb4-6a3eaa232f8a" providerId="ADAL" clId="{56F1EB8B-DD3C-45D1-A774-BD9C4FE3BB94}" dt="2025-10-10T07:50:12.262" v="830" actId="1076"/>
          <ac:spMkLst>
            <pc:docMk/>
            <pc:sldMk cId="4126234488" sldId="259"/>
            <ac:spMk id="19" creationId="{BE9D90BB-C41A-4722-855F-5038AEE116EB}"/>
          </ac:spMkLst>
        </pc:spChg>
        <pc:spChg chg="add mod">
          <ac:chgData name="Natan Janner-Klausner" userId="f682f571-dc0b-466c-bdb4-6a3eaa232f8a" providerId="ADAL" clId="{56F1EB8B-DD3C-45D1-A774-BD9C4FE3BB94}" dt="2025-10-10T07:50:12.262" v="830" actId="1076"/>
          <ac:spMkLst>
            <pc:docMk/>
            <pc:sldMk cId="4126234488" sldId="259"/>
            <ac:spMk id="20" creationId="{A9651471-499D-4CF0-B0DB-C29F30518767}"/>
          </ac:spMkLst>
        </pc:spChg>
        <pc:spChg chg="add mod">
          <ac:chgData name="Natan Janner-Klausner" userId="f682f571-dc0b-466c-bdb4-6a3eaa232f8a" providerId="ADAL" clId="{56F1EB8B-DD3C-45D1-A774-BD9C4FE3BB94}" dt="2025-10-10T07:50:12.262" v="830" actId="1076"/>
          <ac:spMkLst>
            <pc:docMk/>
            <pc:sldMk cId="4126234488" sldId="259"/>
            <ac:spMk id="21" creationId="{EA91FC4B-42A1-4B26-9431-935C7910274A}"/>
          </ac:spMkLst>
        </pc:spChg>
        <pc:spChg chg="add mod">
          <ac:chgData name="Natan Janner-Klausner" userId="f682f571-dc0b-466c-bdb4-6a3eaa232f8a" providerId="ADAL" clId="{56F1EB8B-DD3C-45D1-A774-BD9C4FE3BB94}" dt="2025-10-10T07:50:12.262" v="830" actId="1076"/>
          <ac:spMkLst>
            <pc:docMk/>
            <pc:sldMk cId="4126234488" sldId="259"/>
            <ac:spMk id="22" creationId="{2D59AC25-8B75-41FA-ABB1-87316F0B188C}"/>
          </ac:spMkLst>
        </pc:spChg>
        <pc:spChg chg="add del mod">
          <ac:chgData name="Natan Janner-Klausner" userId="f682f571-dc0b-466c-bdb4-6a3eaa232f8a" providerId="ADAL" clId="{56F1EB8B-DD3C-45D1-A774-BD9C4FE3BB94}" dt="2025-10-10T07:50:08.363" v="829" actId="478"/>
          <ac:spMkLst>
            <pc:docMk/>
            <pc:sldMk cId="4126234488" sldId="259"/>
            <ac:spMk id="23" creationId="{7FEAF85E-A0BA-4B7D-84B2-FFE7A7F3573E}"/>
          </ac:spMkLst>
        </pc:spChg>
      </pc:sldChg>
    </pc:docChg>
  </pc:docChgLst>
  <pc:docChgLst>
    <pc:chgData name="Natan Lev" userId="20087674-a601-4f45-b225-84ca46fee362" providerId="ADAL" clId="{396EED6A-2BD9-43CF-B665-C14AB6D570ED}"/>
    <pc:docChg chg="undo custSel addSld delSld modSld">
      <pc:chgData name="Natan Lev" userId="20087674-a601-4f45-b225-84ca46fee362" providerId="ADAL" clId="{396EED6A-2BD9-43CF-B665-C14AB6D570ED}" dt="2025-10-10T09:16:37.378" v="12" actId="478"/>
      <pc:docMkLst>
        <pc:docMk/>
      </pc:docMkLst>
      <pc:sldChg chg="addSp delSp">
        <pc:chgData name="Natan Lev" userId="20087674-a601-4f45-b225-84ca46fee362" providerId="ADAL" clId="{396EED6A-2BD9-43CF-B665-C14AB6D570ED}" dt="2025-10-10T09:16:33.864" v="10" actId="478"/>
        <pc:sldMkLst>
          <pc:docMk/>
          <pc:sldMk cId="4060582591" sldId="256"/>
        </pc:sldMkLst>
        <pc:inkChg chg="add del">
          <ac:chgData name="Natan Lev" userId="20087674-a601-4f45-b225-84ca46fee362" providerId="ADAL" clId="{396EED6A-2BD9-43CF-B665-C14AB6D570ED}" dt="2025-10-10T09:16:33.864" v="10" actId="478"/>
          <ac:inkMkLst>
            <pc:docMk/>
            <pc:sldMk cId="4060582591" sldId="256"/>
            <ac:inkMk id="22" creationId="{044918DE-B5F6-4794-8991-7A4FFD029CEE}"/>
          </ac:inkMkLst>
        </pc:inkChg>
        <pc:inkChg chg="add del">
          <ac:chgData name="Natan Lev" userId="20087674-a601-4f45-b225-84ca46fee362" providerId="ADAL" clId="{396EED6A-2BD9-43CF-B665-C14AB6D570ED}" dt="2025-10-10T09:16:32.511" v="9" actId="478"/>
          <ac:inkMkLst>
            <pc:docMk/>
            <pc:sldMk cId="4060582591" sldId="256"/>
            <ac:inkMk id="23" creationId="{67E2F9F2-A2D9-4BDD-BDDF-1841C4286C58}"/>
          </ac:inkMkLst>
        </pc:inkChg>
      </pc:sldChg>
      <pc:sldChg chg="addSp delSp">
        <pc:chgData name="Natan Lev" userId="20087674-a601-4f45-b225-84ca46fee362" providerId="ADAL" clId="{396EED6A-2BD9-43CF-B665-C14AB6D570ED}" dt="2025-10-10T09:16:35.545" v="11" actId="478"/>
        <pc:sldMkLst>
          <pc:docMk/>
          <pc:sldMk cId="1208187132" sldId="257"/>
        </pc:sldMkLst>
        <pc:inkChg chg="add del">
          <ac:chgData name="Natan Lev" userId="20087674-a601-4f45-b225-84ca46fee362" providerId="ADAL" clId="{396EED6A-2BD9-43CF-B665-C14AB6D570ED}" dt="2025-10-10T09:16:35.545" v="11" actId="478"/>
          <ac:inkMkLst>
            <pc:docMk/>
            <pc:sldMk cId="1208187132" sldId="257"/>
            <ac:inkMk id="2" creationId="{7394D737-F95D-4E0A-8222-38CB628E461D}"/>
          </ac:inkMkLst>
        </pc:inkChg>
      </pc:sldChg>
      <pc:sldChg chg="addSp delSp">
        <pc:chgData name="Natan Lev" userId="20087674-a601-4f45-b225-84ca46fee362" providerId="ADAL" clId="{396EED6A-2BD9-43CF-B665-C14AB6D570ED}" dt="2025-10-10T09:16:37.378" v="12" actId="478"/>
        <pc:sldMkLst>
          <pc:docMk/>
          <pc:sldMk cId="952924703" sldId="258"/>
        </pc:sldMkLst>
        <pc:inkChg chg="add del">
          <ac:chgData name="Natan Lev" userId="20087674-a601-4f45-b225-84ca46fee362" providerId="ADAL" clId="{396EED6A-2BD9-43CF-B665-C14AB6D570ED}" dt="2025-10-10T09:16:37.378" v="12" actId="478"/>
          <ac:inkMkLst>
            <pc:docMk/>
            <pc:sldMk cId="952924703" sldId="258"/>
            <ac:inkMk id="3" creationId="{556C4C02-5472-4B2C-A703-DEBE1B9A1AA2}"/>
          </ac:inkMkLst>
        </pc:inkChg>
      </pc:sldChg>
      <pc:sldChg chg="addSp delSp modSp">
        <pc:chgData name="Natan Lev" userId="20087674-a601-4f45-b225-84ca46fee362" providerId="ADAL" clId="{396EED6A-2BD9-43CF-B665-C14AB6D570ED}" dt="2025-10-10T09:16:30.686" v="8" actId="478"/>
        <pc:sldMkLst>
          <pc:docMk/>
          <pc:sldMk cId="4126234488" sldId="259"/>
        </pc:sldMkLst>
        <pc:spChg chg="mod">
          <ac:chgData name="Natan Lev" userId="20087674-a601-4f45-b225-84ca46fee362" providerId="ADAL" clId="{396EED6A-2BD9-43CF-B665-C14AB6D570ED}" dt="2025-10-10T09:07:34.870" v="5" actId="1076"/>
          <ac:spMkLst>
            <pc:docMk/>
            <pc:sldMk cId="4126234488" sldId="259"/>
            <ac:spMk id="22" creationId="{2D59AC25-8B75-41FA-ABB1-87316F0B188C}"/>
          </ac:spMkLst>
        </pc:spChg>
        <pc:inkChg chg="add del">
          <ac:chgData name="Natan Lev" userId="20087674-a601-4f45-b225-84ca46fee362" providerId="ADAL" clId="{396EED6A-2BD9-43CF-B665-C14AB6D570ED}" dt="2025-10-10T09:16:30.686" v="8" actId="478"/>
          <ac:inkMkLst>
            <pc:docMk/>
            <pc:sldMk cId="4126234488" sldId="259"/>
            <ac:inkMk id="3" creationId="{64BCAF6E-1405-4A02-AB9E-61D830E95F6E}"/>
          </ac:inkMkLst>
        </pc:inkChg>
      </pc:sldChg>
      <pc:sldChg chg="addSp add del">
        <pc:chgData name="Natan Lev" userId="20087674-a601-4f45-b225-84ca46fee362" providerId="ADAL" clId="{396EED6A-2BD9-43CF-B665-C14AB6D570ED}" dt="2025-10-10T09:07:39.891" v="7" actId="2696"/>
        <pc:sldMkLst>
          <pc:docMk/>
          <pc:sldMk cId="4208213778" sldId="260"/>
        </pc:sldMkLst>
        <pc:spChg chg="add">
          <ac:chgData name="Natan Lev" userId="20087674-a601-4f45-b225-84ca46fee362" providerId="ADAL" clId="{396EED6A-2BD9-43CF-B665-C14AB6D570ED}" dt="2025-10-10T09:07:37.339" v="6"/>
          <ac:spMkLst>
            <pc:docMk/>
            <pc:sldMk cId="4208213778" sldId="260"/>
            <ac:spMk id="4" creationId="{CAC8D5BA-622B-4D26-8344-40E7D603801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16084-E29F-45EB-B8B5-0DA23E990D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21A9AD-0265-4C59-AF93-AE63A583FD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E81ED7-AC89-4B37-9B0D-2C1035EAF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FEDD2-0C7F-4456-9BF0-4D72DE724CBA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FB8247-85E1-4FCE-BCBC-C7B02CB17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E4030D-6794-42CD-9D1D-164E4E84D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2EA45-8314-4ADC-B236-74A474D1B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573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B5B9B-E025-4DC2-BE98-64140BBA4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E9A22-B62A-480B-8B32-59C036C99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2AA43C-5849-4188-B38B-BD3E47904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FEDD2-0C7F-4456-9BF0-4D72DE724CBA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B2E974-19B1-4307-B51E-4E7B76B1F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DDD01-DBA0-443B-A9EF-A802D124C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2EA45-8314-4ADC-B236-74A474D1B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6300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37B61-777D-431C-91FC-FA8CD8235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43E0F7-51C8-4769-81C7-33F8C4579B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0CBE1C-6A2C-4932-9535-B94F66D34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FEDD2-0C7F-4456-9BF0-4D72DE724CBA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8363A-BE6D-4195-9359-3E19507A6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0EAB12-8F5B-43BD-AC6F-8DDE3CEC8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2EA45-8314-4ADC-B236-74A474D1B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8588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23CA0-47C6-4DF7-8577-6603AA221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9872D-98EE-4276-8C77-FE5ED908DE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93138F-6D98-426C-A771-51D1A4E1C3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0C60C7-9A29-46E8-AFE9-D93573543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FEDD2-0C7F-4456-9BF0-4D72DE724CBA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B54D94-DEDA-4D44-AC58-AEC92BFF2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CC8381-66D5-4D67-B980-279FAF257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2EA45-8314-4ADC-B236-74A474D1B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098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C43E3-B299-4844-A2ED-119D71A7C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3C3057-ACE3-4B71-935B-83C62C48BE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A8E516-06E5-4DBB-A00F-567A991C53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34B48F-98DF-47F1-A069-1BA0EF701C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4B4E7D-3D3A-46F5-9E31-5575E1EC2C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C52685-4521-4A0F-9B1B-BF578C902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FEDD2-0C7F-4456-9BF0-4D72DE724CBA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F43CFC-CB3A-4487-99CB-0F4CF9D1C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2B83C5-68EA-4BE2-B859-E63DCE74A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2EA45-8314-4ADC-B236-74A474D1B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2144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12FE8-D9BC-45F7-9C0B-483606A94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C44983-A78E-4795-A903-821A4423D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FEDD2-0C7F-4456-9BF0-4D72DE724CBA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69EA19-F589-480F-844A-ECADA2578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94BAB8-217E-4855-BD33-AC7273304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2EA45-8314-4ADC-B236-74A474D1B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9205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16AC0C-8A8F-478C-A9AC-9DB0DC0C1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FEDD2-0C7F-4456-9BF0-4D72DE724CBA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05CE88-3080-453C-9D15-B84707183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1FF227-4B80-49CB-A1A8-33E6D00CE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2EA45-8314-4ADC-B236-74A474D1B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2884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EF7E7-8B08-4EC7-8D94-5408AE85C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335C6-5E52-4950-B18C-3CEEDE6A5E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7200D6-4708-4384-872B-ACAEA89FF3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47FC3D-3324-4E17-8ED9-5A8150EA8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FEDD2-0C7F-4456-9BF0-4D72DE724CBA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F4FC44-CE99-4575-B5FC-30BACFE83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720F08-D727-47DB-ADE2-EB57B8F49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2EA45-8314-4ADC-B236-74A474D1B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5046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4D0D1-626E-4517-918C-1EAF81B87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8EE97F-E54C-4E7E-B239-A351FF1F9B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0AC438-FB92-408A-B2CC-A599F942C9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B75E02-D676-42C0-BFD3-8255E5C9E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FEDD2-0C7F-4456-9BF0-4D72DE724CBA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19A6C5-DBD4-44C0-B6AD-6275436A7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F3DEB2-5090-447B-B3F7-6DE57C048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2EA45-8314-4ADC-B236-74A474D1B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0551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CCDA4-9B62-4961-BBB2-FDD037CFE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5D8C1D-1941-4A11-BF24-130FE0A762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6AC253-CC26-4581-8805-48DDA17CD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FEDD2-0C7F-4456-9BF0-4D72DE724CBA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83517-CAA3-4C43-AD85-3D8B34AB8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0A4C6-569F-420F-9D38-38B23D030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2EA45-8314-4ADC-B236-74A474D1B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446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981332-B05E-4C50-8CBF-307D4D25EB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0EDE3D-5E3C-468B-AA07-15E3F78492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5047B5-9CF2-4925-BE8C-CD3826396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FEDD2-0C7F-4456-9BF0-4D72DE724CBA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2DAA7-D076-4A6D-AB0E-6F01C7A99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F8C3A4-C8E3-4A21-9345-537EE49E4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2EA45-8314-4ADC-B236-74A474D1B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297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597549-B3E6-4FDC-86A5-2508DF025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65395-DEFC-4F72-8C55-1E0FF9FED6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88B06A-9732-4EC3-B08D-7D3A0E322F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FEDD2-0C7F-4456-9BF0-4D72DE724CBA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564497-8082-4CF6-A2BC-977BB1A310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0B433-DD52-44D1-BDA2-6E79EDAC07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C2EA45-8314-4ADC-B236-74A474D1B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4084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7025-162D-4055-BAA4-42D06A79EC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98807"/>
            <a:ext cx="5625192" cy="722766"/>
          </a:xfrm>
        </p:spPr>
        <p:txBody>
          <a:bodyPr>
            <a:normAutofit fontScale="90000"/>
          </a:bodyPr>
          <a:lstStyle/>
          <a:p>
            <a:r>
              <a:rPr lang="en-GB" dirty="0"/>
              <a:t>Odds or Evens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E1EED2-718E-4F22-A038-5E426C871C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81638" y="781447"/>
            <a:ext cx="5625192" cy="471941"/>
          </a:xfrm>
        </p:spPr>
        <p:txBody>
          <a:bodyPr>
            <a:normAutofit/>
          </a:bodyPr>
          <a:lstStyle/>
          <a:p>
            <a:r>
              <a:rPr lang="en-GB" dirty="0"/>
              <a:t>Sort the following into odds and evens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DAEED5F-A520-4755-8A60-C6BAAB657B3C}"/>
                  </a:ext>
                </a:extLst>
              </p:cNvPr>
              <p:cNvSpPr txBox="1"/>
              <p:nvPr/>
            </p:nvSpPr>
            <p:spPr>
              <a:xfrm>
                <a:off x="734786" y="1796143"/>
                <a:ext cx="1992085" cy="652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DAEED5F-A520-4755-8A60-C6BAAB657B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786" y="1796143"/>
                <a:ext cx="1992085" cy="65267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01A5081-B34C-4988-B74B-C6EFFAAC9C76}"/>
                  </a:ext>
                </a:extLst>
              </p:cNvPr>
              <p:cNvSpPr txBox="1"/>
              <p:nvPr/>
            </p:nvSpPr>
            <p:spPr>
              <a:xfrm>
                <a:off x="734786" y="2776321"/>
                <a:ext cx="1992085" cy="652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01A5081-B34C-4988-B74B-C6EFFAAC9C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786" y="2776321"/>
                <a:ext cx="1992085" cy="6526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8CF7C8E-8CB2-433E-9396-122645EA1ADF}"/>
                  </a:ext>
                </a:extLst>
              </p:cNvPr>
              <p:cNvSpPr txBox="1"/>
              <p:nvPr/>
            </p:nvSpPr>
            <p:spPr>
              <a:xfrm>
                <a:off x="734786" y="3756500"/>
                <a:ext cx="1992085" cy="652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sup>
                      </m:sSup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8CF7C8E-8CB2-433E-9396-122645EA1A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786" y="3756500"/>
                <a:ext cx="1992085" cy="6526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60F21D9-8903-4D17-B5AC-CFE625899C42}"/>
                  </a:ext>
                </a:extLst>
              </p:cNvPr>
              <p:cNvSpPr txBox="1"/>
              <p:nvPr/>
            </p:nvSpPr>
            <p:spPr>
              <a:xfrm>
                <a:off x="797379" y="4736679"/>
                <a:ext cx="1992085" cy="652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e>
                        <m:sup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sup>
                      </m:sSup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60F21D9-8903-4D17-B5AC-CFE625899C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379" y="4736679"/>
                <a:ext cx="1992085" cy="6526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ABA1017-442A-46DB-9A71-C08E182EB984}"/>
                  </a:ext>
                </a:extLst>
              </p:cNvPr>
              <p:cNvSpPr txBox="1"/>
              <p:nvPr/>
            </p:nvSpPr>
            <p:spPr>
              <a:xfrm>
                <a:off x="797379" y="5716857"/>
                <a:ext cx="1992085" cy="652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150</m:t>
                          </m:r>
                        </m:e>
                        <m:sup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sup>
                      </m:sSup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ABA1017-442A-46DB-9A71-C08E182EB9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379" y="5716857"/>
                <a:ext cx="1992085" cy="65267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C4693F3-3EF0-4D48-BD69-CF52CAA11B18}"/>
                  </a:ext>
                </a:extLst>
              </p:cNvPr>
              <p:cNvSpPr txBox="1"/>
              <p:nvPr/>
            </p:nvSpPr>
            <p:spPr>
              <a:xfrm>
                <a:off x="3589565" y="4476230"/>
                <a:ext cx="361949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3×5×7×9×2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C4693F3-3EF0-4D48-BD69-CF52CAA11B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9565" y="4476230"/>
                <a:ext cx="3619498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3A55416-B138-401E-9188-27583021194C}"/>
                  </a:ext>
                </a:extLst>
              </p:cNvPr>
              <p:cNvSpPr txBox="1"/>
              <p:nvPr/>
            </p:nvSpPr>
            <p:spPr>
              <a:xfrm>
                <a:off x="4405997" y="1624496"/>
                <a:ext cx="227511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sup>
                      </m:sSup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p>
                      </m:sSup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3A55416-B138-401E-9188-2758302119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5997" y="1624496"/>
                <a:ext cx="2275114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8FB1AAD-0AD4-4EBA-B4CD-5ECA47E77104}"/>
                  </a:ext>
                </a:extLst>
              </p:cNvPr>
              <p:cNvSpPr txBox="1"/>
              <p:nvPr/>
            </p:nvSpPr>
            <p:spPr>
              <a:xfrm>
                <a:off x="4490362" y="2615741"/>
                <a:ext cx="199208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8FB1AAD-0AD4-4EBA-B4CD-5ECA47E771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0362" y="2615741"/>
                <a:ext cx="1992085" cy="6463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4266B65-B352-4D10-BE4A-E7B6A27B283D}"/>
                  </a:ext>
                </a:extLst>
              </p:cNvPr>
              <p:cNvSpPr txBox="1"/>
              <p:nvPr/>
            </p:nvSpPr>
            <p:spPr>
              <a:xfrm>
                <a:off x="4405997" y="3562705"/>
                <a:ext cx="1992085" cy="652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4266B65-B352-4D10-BE4A-E7B6A27B28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5997" y="3562705"/>
                <a:ext cx="1992085" cy="65267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8792D22-D313-44BB-8B90-2F26945D0BCE}"/>
                  </a:ext>
                </a:extLst>
              </p:cNvPr>
              <p:cNvSpPr txBox="1"/>
              <p:nvPr/>
            </p:nvSpPr>
            <p:spPr>
              <a:xfrm>
                <a:off x="3416755" y="5570045"/>
                <a:ext cx="3064328" cy="15233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2×3×4×5×6×</m:t>
                          </m:r>
                          <m:r>
                            <a:rPr lang="en-GB" sz="2800" b="0" i="0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×8</m:t>
                          </m:r>
                        </m:num>
                        <m:den>
                          <m:sSup>
                            <m:sSupPr>
                              <m:ctrlP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800" dirty="0"/>
              </a:p>
              <a:p>
                <a:endParaRPr lang="en-GB" sz="2000" dirty="0"/>
              </a:p>
              <a:p>
                <a:endParaRPr lang="en-GB" sz="2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8792D22-D313-44BB-8B90-2F26945D0B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6755" y="5570045"/>
                <a:ext cx="3064328" cy="1523302"/>
              </a:xfrm>
              <a:prstGeom prst="rect">
                <a:avLst/>
              </a:prstGeom>
              <a:blipFill>
                <a:blip r:embed="rId11"/>
                <a:stretch>
                  <a:fillRect r="-288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D33132D-463F-4D91-B787-8CB95616E7ED}"/>
                  </a:ext>
                </a:extLst>
              </p:cNvPr>
              <p:cNvSpPr txBox="1"/>
              <p:nvPr/>
            </p:nvSpPr>
            <p:spPr>
              <a:xfrm>
                <a:off x="6792687" y="1584186"/>
                <a:ext cx="286838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5!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D33132D-463F-4D91-B787-8CB95616E7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2687" y="1584186"/>
                <a:ext cx="2868385" cy="64633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18B12D5-3FA0-45FD-B704-C2E8775F3642}"/>
                  </a:ext>
                </a:extLst>
              </p:cNvPr>
              <p:cNvSpPr txBox="1"/>
              <p:nvPr/>
            </p:nvSpPr>
            <p:spPr>
              <a:xfrm>
                <a:off x="6792687" y="2441121"/>
                <a:ext cx="2868385" cy="1140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5!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4!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18B12D5-3FA0-45FD-B704-C2E8775F36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2687" y="2441121"/>
                <a:ext cx="2868385" cy="114076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2063B41-2488-4B6C-9EB7-F866AB5A637A}"/>
                  </a:ext>
                </a:extLst>
              </p:cNvPr>
              <p:cNvSpPr txBox="1"/>
              <p:nvPr/>
            </p:nvSpPr>
            <p:spPr>
              <a:xfrm>
                <a:off x="6792687" y="3838798"/>
                <a:ext cx="2868385" cy="1140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5!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3!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2063B41-2488-4B6C-9EB7-F866AB5A63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2687" y="3838798"/>
                <a:ext cx="2868385" cy="114076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9B948EF-E7E3-48CC-B69F-0D61984561B0}"/>
                  </a:ext>
                </a:extLst>
              </p:cNvPr>
              <p:cNvSpPr txBox="1"/>
              <p:nvPr/>
            </p:nvSpPr>
            <p:spPr>
              <a:xfrm>
                <a:off x="6792687" y="5236475"/>
                <a:ext cx="2868385" cy="1140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10!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10!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9B948EF-E7E3-48CC-B69F-0D61984561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2687" y="5236475"/>
                <a:ext cx="2868385" cy="114076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D4AFAA1-B180-41B4-83AE-38E9017E573D}"/>
                  </a:ext>
                </a:extLst>
              </p:cNvPr>
              <p:cNvSpPr txBox="1"/>
              <p:nvPr/>
            </p:nvSpPr>
            <p:spPr>
              <a:xfrm>
                <a:off x="9394373" y="1535270"/>
                <a:ext cx="2868385" cy="1174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5!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D4AFAA1-B180-41B4-83AE-38E9017E57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373" y="1535270"/>
                <a:ext cx="2868385" cy="117442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83E926C-6CB1-4F77-8A0B-2FC6C4C948A8}"/>
                  </a:ext>
                </a:extLst>
              </p:cNvPr>
              <p:cNvSpPr txBox="1"/>
              <p:nvPr/>
            </p:nvSpPr>
            <p:spPr>
              <a:xfrm>
                <a:off x="9394373" y="3044624"/>
                <a:ext cx="2868385" cy="1174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5!</m:t>
                          </m:r>
                        </m:num>
                        <m:den>
                          <m:sSup>
                            <m:sSupPr>
                              <m:ctrlPr>
                                <a:rPr lang="en-GB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GB" sz="3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83E926C-6CB1-4F77-8A0B-2FC6C4C948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373" y="3044624"/>
                <a:ext cx="2868385" cy="117442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311861B-18AE-4B32-AA23-430973340609}"/>
                  </a:ext>
                </a:extLst>
              </p:cNvPr>
              <p:cNvSpPr txBox="1"/>
              <p:nvPr/>
            </p:nvSpPr>
            <p:spPr>
              <a:xfrm>
                <a:off x="9233807" y="4883863"/>
                <a:ext cx="2868385" cy="18918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16!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What value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2400" dirty="0"/>
                  <a:t> makes this odd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311861B-18AE-4B32-AA23-4309733406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3807" y="4883863"/>
                <a:ext cx="2868385" cy="1891800"/>
              </a:xfrm>
              <a:prstGeom prst="rect">
                <a:avLst/>
              </a:prstGeom>
              <a:blipFill>
                <a:blip r:embed="rId18"/>
                <a:stretch>
                  <a:fillRect b="-609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2F75A77-0469-4DDC-BC55-633561AC7C90}"/>
                  </a:ext>
                </a:extLst>
              </p:cNvPr>
              <p:cNvSpPr txBox="1"/>
              <p:nvPr/>
            </p:nvSpPr>
            <p:spPr>
              <a:xfrm>
                <a:off x="7045780" y="175566"/>
                <a:ext cx="4966606" cy="83099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!=1×2×3×…×</m:t>
                      </m:r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Example: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4!=1×2×3×4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2F75A77-0469-4DDC-BC55-633561AC7C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5780" y="175566"/>
                <a:ext cx="4966606" cy="830997"/>
              </a:xfrm>
              <a:prstGeom prst="rect">
                <a:avLst/>
              </a:prstGeom>
              <a:blipFill>
                <a:blip r:embed="rId19"/>
                <a:stretch>
                  <a:fillRect b="-1521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0582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A58B9C8-642A-4FFE-AFB3-D45FEE9A19CE}"/>
                  </a:ext>
                </a:extLst>
              </p:cNvPr>
              <p:cNvSpPr txBox="1"/>
              <p:nvPr/>
            </p:nvSpPr>
            <p:spPr>
              <a:xfrm>
                <a:off x="1167492" y="377177"/>
                <a:ext cx="2868385" cy="22686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5!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What value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/>
                  <a:t> makes this an odd integer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A58B9C8-642A-4FFE-AFB3-D45FEE9A19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492" y="377177"/>
                <a:ext cx="2868385" cy="2268634"/>
              </a:xfrm>
              <a:prstGeom prst="rect">
                <a:avLst/>
              </a:prstGeom>
              <a:blipFill>
                <a:blip r:embed="rId2"/>
                <a:stretch>
                  <a:fillRect b="-510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406A773-3E4C-4FF8-B874-EB3B89B47786}"/>
                  </a:ext>
                </a:extLst>
              </p:cNvPr>
              <p:cNvSpPr txBox="1"/>
              <p:nvPr/>
            </p:nvSpPr>
            <p:spPr>
              <a:xfrm>
                <a:off x="4389664" y="377177"/>
                <a:ext cx="2868385" cy="22835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6!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What value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dirty="0"/>
                  <a:t> makes this an odd integer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406A773-3E4C-4FF8-B874-EB3B89B477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9664" y="377177"/>
                <a:ext cx="2868385" cy="2283574"/>
              </a:xfrm>
              <a:prstGeom prst="rect">
                <a:avLst/>
              </a:prstGeom>
              <a:blipFill>
                <a:blip r:embed="rId3"/>
                <a:stretch>
                  <a:fillRect b="-427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C711B61-E143-4914-8341-862C3115F33C}"/>
                  </a:ext>
                </a:extLst>
              </p:cNvPr>
              <p:cNvSpPr txBox="1"/>
              <p:nvPr/>
            </p:nvSpPr>
            <p:spPr>
              <a:xfrm>
                <a:off x="7611836" y="377177"/>
                <a:ext cx="2868385" cy="22586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7!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What value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/>
                  <a:t> makes this an odd integer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C711B61-E143-4914-8341-862C3115F3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1836" y="377177"/>
                <a:ext cx="2868385" cy="2258695"/>
              </a:xfrm>
              <a:prstGeom prst="rect">
                <a:avLst/>
              </a:prstGeom>
              <a:blipFill>
                <a:blip r:embed="rId4"/>
                <a:stretch>
                  <a:fillRect b="-540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81123DF-E73C-4172-AB07-A96CF37927E6}"/>
                  </a:ext>
                </a:extLst>
              </p:cNvPr>
              <p:cNvSpPr txBox="1"/>
              <p:nvPr/>
            </p:nvSpPr>
            <p:spPr>
              <a:xfrm>
                <a:off x="1077685" y="3525870"/>
                <a:ext cx="2868385" cy="22611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16!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What value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2400" dirty="0"/>
                  <a:t> makes this an odd integer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81123DF-E73C-4172-AB07-A96CF37927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685" y="3525870"/>
                <a:ext cx="2868385" cy="2261132"/>
              </a:xfrm>
              <a:prstGeom prst="rect">
                <a:avLst/>
              </a:prstGeom>
              <a:blipFill>
                <a:blip r:embed="rId5"/>
                <a:stretch>
                  <a:fillRect b="-512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783B32F-0D76-45BF-8E2A-6CD4C35A8800}"/>
                  </a:ext>
                </a:extLst>
              </p:cNvPr>
              <p:cNvSpPr txBox="1"/>
              <p:nvPr/>
            </p:nvSpPr>
            <p:spPr>
              <a:xfrm>
                <a:off x="4299856" y="3525870"/>
                <a:ext cx="2868385" cy="22586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19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What values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sz="2400" dirty="0"/>
                  <a:t> make this an odd integer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783B32F-0D76-45BF-8E2A-6CD4C35A88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9856" y="3525870"/>
                <a:ext cx="2868385" cy="2258695"/>
              </a:xfrm>
              <a:prstGeom prst="rect">
                <a:avLst/>
              </a:prstGeom>
              <a:blipFill>
                <a:blip r:embed="rId6"/>
                <a:stretch>
                  <a:fillRect b="-512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7D2CC1E-E9C1-47B7-90C5-8547B35BD724}"/>
                  </a:ext>
                </a:extLst>
              </p:cNvPr>
              <p:cNvSpPr txBox="1"/>
              <p:nvPr/>
            </p:nvSpPr>
            <p:spPr>
              <a:xfrm>
                <a:off x="7522029" y="3525869"/>
                <a:ext cx="3867149" cy="26280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Choose a value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400" dirty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Is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odd or even?</a:t>
                </a:r>
              </a:p>
              <a:p>
                <a:pPr algn="ctr"/>
                <a:r>
                  <a:rPr lang="en-GB" sz="2400" dirty="0"/>
                  <a:t>Is there a way to guarantee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to be even? odd?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7D2CC1E-E9C1-47B7-90C5-8547B35BD7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029" y="3525869"/>
                <a:ext cx="3867149" cy="2628027"/>
              </a:xfrm>
              <a:prstGeom prst="rect">
                <a:avLst/>
              </a:prstGeom>
              <a:blipFill>
                <a:blip r:embed="rId7"/>
                <a:stretch>
                  <a:fillRect l="-1262" b="-440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8187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161BA-F4D2-4400-AF91-52F5C0B8B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169182"/>
            <a:ext cx="10804072" cy="1325563"/>
          </a:xfrm>
        </p:spPr>
        <p:txBody>
          <a:bodyPr>
            <a:normAutofit/>
          </a:bodyPr>
          <a:lstStyle/>
          <a:p>
            <a:r>
              <a:rPr lang="en-GB" sz="4000" dirty="0"/>
              <a:t>What is the last digit of the following numbers?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A06FFF4-F290-40FD-AD63-E74F2DDEE347}"/>
                  </a:ext>
                </a:extLst>
              </p:cNvPr>
              <p:cNvSpPr txBox="1"/>
              <p:nvPr/>
            </p:nvSpPr>
            <p:spPr>
              <a:xfrm>
                <a:off x="838200" y="1622286"/>
                <a:ext cx="214720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4!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A06FFF4-F290-40FD-AD63-E74F2DDEE3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622286"/>
                <a:ext cx="2147208" cy="70788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9EA3F06-F15A-40EE-BB39-A631FB42EBAE}"/>
                  </a:ext>
                </a:extLst>
              </p:cNvPr>
              <p:cNvSpPr txBox="1"/>
              <p:nvPr/>
            </p:nvSpPr>
            <p:spPr>
              <a:xfrm>
                <a:off x="3409951" y="1622286"/>
                <a:ext cx="214720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5!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9EA3F06-F15A-40EE-BB39-A631FB42EB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9951" y="1622286"/>
                <a:ext cx="2147208" cy="7078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9206E5C-8A0A-40E8-BC29-BA1A38570421}"/>
                  </a:ext>
                </a:extLst>
              </p:cNvPr>
              <p:cNvSpPr txBox="1"/>
              <p:nvPr/>
            </p:nvSpPr>
            <p:spPr>
              <a:xfrm>
                <a:off x="5557159" y="1622286"/>
                <a:ext cx="214720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6!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9206E5C-8A0A-40E8-BC29-BA1A385704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159" y="1622286"/>
                <a:ext cx="2147208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AFA49FC-732F-4D44-9B31-158812FF5486}"/>
                  </a:ext>
                </a:extLst>
              </p:cNvPr>
              <p:cNvSpPr txBox="1"/>
              <p:nvPr/>
            </p:nvSpPr>
            <p:spPr>
              <a:xfrm>
                <a:off x="7704367" y="1622286"/>
                <a:ext cx="214720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7!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AFA49FC-732F-4D44-9B31-158812FF54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4367" y="1622286"/>
                <a:ext cx="2147208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B0488CF-B6D7-4AFC-A6D1-E00640CCBFEA}"/>
                  </a:ext>
                </a:extLst>
              </p:cNvPr>
              <p:cNvSpPr txBox="1"/>
              <p:nvPr/>
            </p:nvSpPr>
            <p:spPr>
              <a:xfrm>
                <a:off x="9631135" y="1622286"/>
                <a:ext cx="214720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8!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B0488CF-B6D7-4AFC-A6D1-E00640CCBF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1135" y="1622286"/>
                <a:ext cx="2147208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DF3D7F33-BBA5-4D8E-85FA-56C8334A4DC1}"/>
              </a:ext>
            </a:extLst>
          </p:cNvPr>
          <p:cNvSpPr txBox="1"/>
          <p:nvPr/>
        </p:nvSpPr>
        <p:spPr>
          <a:xfrm>
            <a:off x="3622223" y="2721114"/>
            <a:ext cx="4558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What do you notice?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CEA9521-6D1B-4775-9AE4-3FC746D2D166}"/>
                  </a:ext>
                </a:extLst>
              </p:cNvPr>
              <p:cNvSpPr txBox="1"/>
              <p:nvPr/>
            </p:nvSpPr>
            <p:spPr>
              <a:xfrm>
                <a:off x="3956616" y="4881771"/>
                <a:ext cx="388960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/>
                  <a:t>What about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100!</m:t>
                    </m:r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CEA9521-6D1B-4775-9AE4-3FC746D2D1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6616" y="4881771"/>
                <a:ext cx="3889603" cy="707886"/>
              </a:xfrm>
              <a:prstGeom prst="rect">
                <a:avLst/>
              </a:prstGeom>
              <a:blipFill>
                <a:blip r:embed="rId7"/>
                <a:stretch>
                  <a:fillRect l="-5486" t="-15517" b="-3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2924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161BA-F4D2-4400-AF91-52F5C0B8B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753" y="119751"/>
            <a:ext cx="7660822" cy="1325563"/>
          </a:xfrm>
        </p:spPr>
        <p:txBody>
          <a:bodyPr>
            <a:normAutofit/>
          </a:bodyPr>
          <a:lstStyle/>
          <a:p>
            <a:r>
              <a:rPr lang="en-GB" sz="4000" dirty="0"/>
              <a:t>How many trailing zeroes are there?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9EA3F06-F15A-40EE-BB39-A631FB42EBAE}"/>
                  </a:ext>
                </a:extLst>
              </p:cNvPr>
              <p:cNvSpPr txBox="1"/>
              <p:nvPr/>
            </p:nvSpPr>
            <p:spPr>
              <a:xfrm>
                <a:off x="1736273" y="1268343"/>
                <a:ext cx="214720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5!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9EA3F06-F15A-40EE-BB39-A631FB42EB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6273" y="1268343"/>
                <a:ext cx="2147208" cy="70788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9206E5C-8A0A-40E8-BC29-BA1A38570421}"/>
                  </a:ext>
                </a:extLst>
              </p:cNvPr>
              <p:cNvSpPr txBox="1"/>
              <p:nvPr/>
            </p:nvSpPr>
            <p:spPr>
              <a:xfrm>
                <a:off x="3883481" y="1268343"/>
                <a:ext cx="214720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7!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9206E5C-8A0A-40E8-BC29-BA1A385704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3481" y="1268343"/>
                <a:ext cx="2147208" cy="7078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AFA49FC-732F-4D44-9B31-158812FF5486}"/>
                  </a:ext>
                </a:extLst>
              </p:cNvPr>
              <p:cNvSpPr txBox="1"/>
              <p:nvPr/>
            </p:nvSpPr>
            <p:spPr>
              <a:xfrm>
                <a:off x="6030689" y="1268343"/>
                <a:ext cx="214720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10!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AFA49FC-732F-4D44-9B31-158812FF54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0689" y="1268343"/>
                <a:ext cx="2147208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B0488CF-B6D7-4AFC-A6D1-E00640CCBFEA}"/>
                  </a:ext>
                </a:extLst>
              </p:cNvPr>
              <p:cNvSpPr txBox="1"/>
              <p:nvPr/>
            </p:nvSpPr>
            <p:spPr>
              <a:xfrm>
                <a:off x="7957457" y="1268343"/>
                <a:ext cx="214720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15!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B0488CF-B6D7-4AFC-A6D1-E00640CCBF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7457" y="1268343"/>
                <a:ext cx="2147208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DF3D7F33-BBA5-4D8E-85FA-56C8334A4DC1}"/>
              </a:ext>
            </a:extLst>
          </p:cNvPr>
          <p:cNvSpPr txBox="1"/>
          <p:nvPr/>
        </p:nvSpPr>
        <p:spPr>
          <a:xfrm>
            <a:off x="3491594" y="2092464"/>
            <a:ext cx="46223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What do you notice?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6D6DE7B6-F66A-4EDC-84FD-C2B5EA665443}"/>
              </a:ext>
            </a:extLst>
          </p:cNvPr>
          <p:cNvSpPr txBox="1">
            <a:spLocks/>
          </p:cNvSpPr>
          <p:nvPr/>
        </p:nvSpPr>
        <p:spPr>
          <a:xfrm>
            <a:off x="2345875" y="3928956"/>
            <a:ext cx="766082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/>
              <a:t>How many trailing zeroes are there?</a:t>
            </a:r>
            <a:endParaRPr lang="en-GB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E9D90BB-C41A-4722-855F-5038AEE116EB}"/>
                  </a:ext>
                </a:extLst>
              </p:cNvPr>
              <p:cNvSpPr txBox="1"/>
              <p:nvPr/>
            </p:nvSpPr>
            <p:spPr>
              <a:xfrm>
                <a:off x="1891395" y="5077548"/>
                <a:ext cx="214720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5!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E9D90BB-C41A-4722-855F-5038AEE116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1395" y="5077548"/>
                <a:ext cx="2147208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9651471-499D-4CF0-B0DB-C29F30518767}"/>
                  </a:ext>
                </a:extLst>
              </p:cNvPr>
              <p:cNvSpPr txBox="1"/>
              <p:nvPr/>
            </p:nvSpPr>
            <p:spPr>
              <a:xfrm>
                <a:off x="4038603" y="5077548"/>
                <a:ext cx="214720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5!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9651471-499D-4CF0-B0DB-C29F305187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3" y="5077548"/>
                <a:ext cx="2147208" cy="7078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A91FC4B-42A1-4B26-9431-935C7910274A}"/>
                  </a:ext>
                </a:extLst>
              </p:cNvPr>
              <p:cNvSpPr txBox="1"/>
              <p:nvPr/>
            </p:nvSpPr>
            <p:spPr>
              <a:xfrm>
                <a:off x="6185811" y="5077548"/>
                <a:ext cx="214720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50!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A91FC4B-42A1-4B26-9431-935C791027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5811" y="5077548"/>
                <a:ext cx="2147208" cy="70788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D59AC25-8B75-41FA-ABB1-87316F0B188C}"/>
                  </a:ext>
                </a:extLst>
              </p:cNvPr>
              <p:cNvSpPr txBox="1"/>
              <p:nvPr/>
            </p:nvSpPr>
            <p:spPr>
              <a:xfrm>
                <a:off x="7713895" y="5077548"/>
                <a:ext cx="214720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100!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D59AC25-8B75-41FA-ABB1-87316F0B18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3895" y="5077548"/>
                <a:ext cx="2147208" cy="70788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6234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Year xmlns="54866689-f28c-464f-8fdb-8b04d67d4ea6" xsi:nil="true"/>
    <CurriculumSubject xmlns="54866689-f28c-464f-8fdb-8b04d67d4ea6">Mathematics</CurriculumSubject>
    <KeyStage xmlns="54866689-f28c-464f-8fdb-8b04d67d4ea6" xsi:nil="true"/>
    <Lesson xmlns="54866689-f28c-464f-8fdb-8b04d67d4ea6" xsi:nil="true"/>
    <f164397b618847e8b917c2ee59fb3871 xmlns="54866689-f28c-464f-8fdb-8b04d67d4ea6">
      <Terms xmlns="http://schemas.microsoft.com/office/infopath/2007/PartnerControls"/>
    </f164397b618847e8b917c2ee59fb3871>
    <l504bd0655254960bedcf98712ef7966 xmlns="54866689-f28c-464f-8fdb-8b04d67d4ea6">
      <Terms xmlns="http://schemas.microsoft.com/office/infopath/2007/PartnerControls"/>
    </l504bd0655254960bedcf98712ef7966>
    <h8b293255d0c4690bf949737765b2176 xmlns="54866689-f28c-464f-8fdb-8b04d67d4ea6">
      <Terms xmlns="http://schemas.microsoft.com/office/infopath/2007/PartnerControls"/>
    </h8b293255d0c4690bf949737765b2176>
    <CustomTags xmlns="54866689-f28c-464f-8fdb-8b04d67d4ea6" xsi:nil="true"/>
    <lcf76f155ced4ddcb4097134ff3c332f xmlns="cea6dd2a-2d08-4ddd-9e4f-55a92c38dcc2">
      <Terms xmlns="http://schemas.microsoft.com/office/infopath/2007/PartnerControls"/>
    </lcf76f155ced4ddcb4097134ff3c332f>
    <dc40b83f4ce24a99848a59cdafbfc4ad xmlns="54866689-f28c-464f-8fdb-8b04d67d4ea6">
      <Terms xmlns="http://schemas.microsoft.com/office/infopath/2007/PartnerControls"/>
    </dc40b83f4ce24a99848a59cdafbfc4ad>
    <o5cf6f7824c44de99a35b51b150f1f44 xmlns="54866689-f28c-464f-8fdb-8b04d67d4ea6">
      <Terms xmlns="http://schemas.microsoft.com/office/infopath/2007/PartnerControls"/>
    </o5cf6f7824c44de99a35b51b150f1f44>
    <PersonalIdentificationData xmlns="54866689-f28c-464f-8fdb-8b04d67d4ea6" xsi:nil="true"/>
    <TaxCatchAll xmlns="54866689-f28c-464f-8fdb-8b04d67d4ea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B99DEAAE40124FA2B05734C743C1CE" ma:contentTypeVersion="20" ma:contentTypeDescription="Create a new document." ma:contentTypeScope="" ma:versionID="63ca56277986381dbd8559dd1be8d36e">
  <xsd:schema xmlns:xsd="http://www.w3.org/2001/XMLSchema" xmlns:xs="http://www.w3.org/2001/XMLSchema" xmlns:p="http://schemas.microsoft.com/office/2006/metadata/properties" xmlns:ns2="54866689-f28c-464f-8fdb-8b04d67d4ea6" xmlns:ns3="4d314c27-94c8-492f-9e10-416b9e5246bc" xmlns:ns4="7ef1cbc0-e7f5-4ed6-894c-b80cd9c76e54" xmlns:ns5="cea6dd2a-2d08-4ddd-9e4f-55a92c38dcc2" targetNamespace="http://schemas.microsoft.com/office/2006/metadata/properties" ma:root="true" ma:fieldsID="8d9f8ea3f88c810672098bf55cb977e8" ns2:_="" ns3:_="" ns4:_="" ns5:_="">
    <xsd:import namespace="54866689-f28c-464f-8fdb-8b04d67d4ea6"/>
    <xsd:import namespace="4d314c27-94c8-492f-9e10-416b9e5246bc"/>
    <xsd:import namespace="7ef1cbc0-e7f5-4ed6-894c-b80cd9c76e54"/>
    <xsd:import namespace="cea6dd2a-2d08-4ddd-9e4f-55a92c38dcc2"/>
    <xsd:element name="properties">
      <xsd:complexType>
        <xsd:sequence>
          <xsd:element name="documentManagement">
            <xsd:complexType>
              <xsd:all>
                <xsd:element ref="ns2:f164397b618847e8b917c2ee59fb3871" minOccurs="0"/>
                <xsd:element ref="ns2:TaxCatchAll" minOccurs="0"/>
                <xsd:element ref="ns2:h8b293255d0c4690bf949737765b2176" minOccurs="0"/>
                <xsd:element ref="ns2:l504bd0655254960bedcf98712ef7966" minOccurs="0"/>
                <xsd:element ref="ns2:o5cf6f7824c44de99a35b51b150f1f44" minOccurs="0"/>
                <xsd:element ref="ns2:dc40b83f4ce24a99848a59cdafbfc4ad" minOccurs="0"/>
                <xsd:element ref="ns2:PersonalIdentificationData" minOccurs="0"/>
                <xsd:element ref="ns2:KeyStage" minOccurs="0"/>
                <xsd:element ref="ns2:Year" minOccurs="0"/>
                <xsd:element ref="ns2:Lesson" minOccurs="0"/>
                <xsd:element ref="ns2:CustomTags" minOccurs="0"/>
                <xsd:element ref="ns2:CurriculumSubject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4:SharedWithUsers" minOccurs="0"/>
                <xsd:element ref="ns4:SharedWithDetails" minOccurs="0"/>
                <xsd:element ref="ns3:MediaServiceObjectDetectorVersions" minOccurs="0"/>
                <xsd:element ref="ns3:MediaServiceSearchProperties" minOccurs="0"/>
                <xsd:element ref="ns5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866689-f28c-464f-8fdb-8b04d67d4ea6" elementFormDefault="qualified">
    <xsd:import namespace="http://schemas.microsoft.com/office/2006/documentManagement/types"/>
    <xsd:import namespace="http://schemas.microsoft.com/office/infopath/2007/PartnerControls"/>
    <xsd:element name="f164397b618847e8b917c2ee59fb3871" ma:index="9" nillable="true" ma:taxonomy="true" ma:internalName="f164397b618847e8b917c2ee59fb3871" ma:taxonomyFieldName="Topic" ma:displayName="Topic" ma:fieldId="{f164397b-6188-47e8-b917-c2ee59fb3871}" ma:sspId="a260e27d-2609-4612-a4e4-30e277941d91" ma:termSetId="e9c8cda3-9168-4e82-93fc-e6de7d58d30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79e34c4f-b5c1-4876-9b72-650be96fdfa1}" ma:internalName="TaxCatchAll" ma:showField="CatchAllData" ma:web="54866689-f28c-464f-8fdb-8b04d67d4e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h8b293255d0c4690bf949737765b2176" ma:index="12" nillable="true" ma:taxonomy="true" ma:internalName="h8b293255d0c4690bf949737765b2176" ma:taxonomyFieldName="Staff_x0020_Category" ma:displayName="Staff Category" ma:fieldId="{18b29325-5d0c-4690-bf94-9737765b2176}" ma:sspId="a260e27d-2609-4612-a4e4-30e277941d91" ma:termSetId="37fc31bc-c928-4905-a948-7e6fb80a237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04bd0655254960bedcf98712ef7966" ma:index="14" nillable="true" ma:taxonomy="true" ma:internalName="l504bd0655254960bedcf98712ef7966" ma:taxonomyFieldName="Exam_x0020_Board" ma:displayName="Exam Board" ma:fieldId="{5504bd06-5525-4960-bedc-f98712ef7966}" ma:sspId="a260e27d-2609-4612-a4e4-30e277941d91" ma:termSetId="7e49c9c5-8c74-48d8-8349-3d311884c45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5cf6f7824c44de99a35b51b150f1f44" ma:index="16" nillable="true" ma:taxonomy="true" ma:internalName="o5cf6f7824c44de99a35b51b150f1f44" ma:taxonomyFieldName="Week" ma:displayName="Week" ma:fieldId="{85cf6f78-24c4-4de9-9a35-b51b150f1f44}" ma:sspId="a260e27d-2609-4612-a4e4-30e277941d91" ma:termSetId="e27f26e3-e00e-4279-a287-9b9d9ab4e6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c40b83f4ce24a99848a59cdafbfc4ad" ma:index="18" nillable="true" ma:taxonomy="true" ma:internalName="dc40b83f4ce24a99848a59cdafbfc4ad" ma:taxonomyFieldName="Term" ma:displayName="Term" ma:fieldId="{dc40b83f-4ce2-4a99-848a-59cdafbfc4ad}" ma:sspId="a260e27d-2609-4612-a4e4-30e277941d91" ma:termSetId="35306c98-867d-48e8-9a69-f65cda5c5a4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ersonalIdentificationData" ma:index="19" nillable="true" ma:displayName="Personal Identification Data" ma:default="" ma:internalName="Personal_x0020_Identification_x0020_Data">
      <xsd:simpleType>
        <xsd:restriction base="dms:Choice">
          <xsd:enumeration value="No"/>
          <xsd:enumeration value="Yes"/>
        </xsd:restriction>
      </xsd:simpleType>
    </xsd:element>
    <xsd:element name="KeyStage" ma:index="20" nillable="true" ma:displayName="Key Stage" ma:internalName="Key_x0020_Stage">
      <xsd:simpleType>
        <xsd:restriction base="dms:Text"/>
      </xsd:simpleType>
    </xsd:element>
    <xsd:element name="Year" ma:index="21" nillable="true" ma:displayName="Year" ma:internalName="Year">
      <xsd:simpleType>
        <xsd:restriction base="dms:Text"/>
      </xsd:simpleType>
    </xsd:element>
    <xsd:element name="Lesson" ma:index="22" nillable="true" ma:displayName="Lesson" ma:internalName="Lesson">
      <xsd:simpleType>
        <xsd:restriction base="dms:Text"/>
      </xsd:simpleType>
    </xsd:element>
    <xsd:element name="CustomTags" ma:index="23" nillable="true" ma:displayName="Custom Tags" ma:internalName="Custom_x0020_Tags">
      <xsd:simpleType>
        <xsd:restriction base="dms:Text"/>
      </xsd:simpleType>
    </xsd:element>
    <xsd:element name="CurriculumSubject" ma:index="24" nillable="true" ma:displayName="Curriculum Subject" ma:default="Mathematics" ma:internalName="Curriculum_x0020_Subjec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314c27-94c8-492f-9e10-416b9e5246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2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29" nillable="true" ma:displayName="Tags" ma:internalName="MediaServiceAutoTags" ma:readOnly="true">
      <xsd:simpleType>
        <xsd:restriction base="dms:Text"/>
      </xsd:simpleType>
    </xsd:element>
    <xsd:element name="MediaServiceGenerationTime" ma:index="3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3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3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35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3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f1cbc0-e7f5-4ed6-894c-b80cd9c76e54" elementFormDefault="qualified">
    <xsd:import namespace="http://schemas.microsoft.com/office/2006/documentManagement/types"/>
    <xsd:import namespace="http://schemas.microsoft.com/office/infopath/2007/PartnerControls"/>
    <xsd:element name="SharedWithUsers" ma:index="3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a6dd2a-2d08-4ddd-9e4f-55a92c38dcc2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41" nillable="true" ma:taxonomy="true" ma:internalName="lcf76f155ced4ddcb4097134ff3c332f" ma:taxonomyFieldName="MediaServiceImageTags" ma:displayName="Image Tags" ma:readOnly="false" ma:fieldId="{5cf76f15-5ced-4ddc-b409-7134ff3c332f}" ma:taxonomyMulti="true" ma:sspId="a260e27d-2609-4612-a4e4-30e277941d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D9F4965-AEF4-4C4C-B148-AC53F17A5805}">
  <ds:schemaRefs>
    <ds:schemaRef ds:uri="http://schemas.microsoft.com/office/2006/documentManagement/types"/>
    <ds:schemaRef ds:uri="cea6dd2a-2d08-4ddd-9e4f-55a92c38dcc2"/>
    <ds:schemaRef ds:uri="http://purl.org/dc/terms/"/>
    <ds:schemaRef ds:uri="4d314c27-94c8-492f-9e10-416b9e5246bc"/>
    <ds:schemaRef ds:uri="http://purl.org/dc/elements/1.1/"/>
    <ds:schemaRef ds:uri="http://www.w3.org/XML/1998/namespace"/>
    <ds:schemaRef ds:uri="7ef1cbc0-e7f5-4ed6-894c-b80cd9c76e54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54866689-f28c-464f-8fdb-8b04d67d4ea6"/>
  </ds:schemaRefs>
</ds:datastoreItem>
</file>

<file path=customXml/itemProps2.xml><?xml version="1.0" encoding="utf-8"?>
<ds:datastoreItem xmlns:ds="http://schemas.openxmlformats.org/officeDocument/2006/customXml" ds:itemID="{CC4ADAF4-27CA-4D87-8845-7A01C0BBCB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926562B-1698-4DCC-8B52-D827F63FAC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866689-f28c-464f-8fdb-8b04d67d4ea6"/>
    <ds:schemaRef ds:uri="4d314c27-94c8-492f-9e10-416b9e5246bc"/>
    <ds:schemaRef ds:uri="7ef1cbc0-e7f5-4ed6-894c-b80cd9c76e54"/>
    <ds:schemaRef ds:uri="cea6dd2a-2d08-4ddd-9e4f-55a92c38dc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196</Words>
  <Application>Microsoft Office PowerPoint</Application>
  <PresentationFormat>Widescreen</PresentationFormat>
  <Paragraphs>62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Odds or Evens</vt:lpstr>
      <vt:lpstr>PowerPoint Presentation</vt:lpstr>
      <vt:lpstr>What is the last digit of the following numbers?</vt:lpstr>
      <vt:lpstr>How many trailing zeroes are there?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Odds or Evens</dc:title>
  <dc:creator>Natan Janner-Klausner</dc:creator>
  <cp:lastModifiedBy>Natan Lev</cp:lastModifiedBy>
  <cp:revision>2</cp:revision>
  <dcterms:created xsi:type="dcterms:W3CDTF">2025-10-10T07:36:19Z</dcterms:created>
  <dcterms:modified xsi:type="dcterms:W3CDTF">2025-10-10T09:16:39Z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0x010100F7B99DEAAE40124FA2B05734C743C1CE</vt:lpwstr>
  </property>
  <property fmtid="{D5CDD505-2E9C-101B-9397-08002B2CF9AE}" pid="3" name="Exam_x0020_Board">
    <vt:lpwstr/>
  </property>
  <property fmtid="{D5CDD505-2E9C-101B-9397-08002B2CF9AE}" pid="4" name="Topic">
    <vt:lpwstr/>
  </property>
  <property fmtid="{D5CDD505-2E9C-101B-9397-08002B2CF9AE}" pid="5" name="Term">
    <vt:lpwstr/>
  </property>
  <property fmtid="{D5CDD505-2E9C-101B-9397-08002B2CF9AE}" pid="6" name="MediaServiceImageTags">
    <vt:lpwstr/>
  </property>
  <property fmtid="{D5CDD505-2E9C-101B-9397-08002B2CF9AE}" pid="7" name="Week">
    <vt:lpwstr/>
  </property>
  <property fmtid="{D5CDD505-2E9C-101B-9397-08002B2CF9AE}" pid="8" name="Staff_x0020_Category">
    <vt:lpwstr/>
  </property>
  <property fmtid="{D5CDD505-2E9C-101B-9397-08002B2CF9AE}" pid="9" name="Staff Category">
    <vt:lpwstr/>
  </property>
  <property fmtid="{D5CDD505-2E9C-101B-9397-08002B2CF9AE}" pid="10" name="Exam Board">
    <vt:lpwstr/>
  </property>
</Properties>
</file>