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n Lev" userId="20087674-a601-4f45-b225-84ca46fee362" providerId="ADAL" clId="{93BB205F-55DA-44C3-81ED-2AF18F3B785F}"/>
    <pc:docChg chg="undo custSel addSld modSld">
      <pc:chgData name="Natan Lev" userId="20087674-a601-4f45-b225-84ca46fee362" providerId="ADAL" clId="{93BB205F-55DA-44C3-81ED-2AF18F3B785F}" dt="2025-10-10T11:15:26.949" v="498" actId="1076"/>
      <pc:docMkLst>
        <pc:docMk/>
      </pc:docMkLst>
      <pc:sldChg chg="modSp">
        <pc:chgData name="Natan Lev" userId="20087674-a601-4f45-b225-84ca46fee362" providerId="ADAL" clId="{93BB205F-55DA-44C3-81ED-2AF18F3B785F}" dt="2025-10-10T11:13:28.631" v="341" actId="20577"/>
        <pc:sldMkLst>
          <pc:docMk/>
          <pc:sldMk cId="2778072566" sldId="256"/>
        </pc:sldMkLst>
        <pc:spChg chg="mod">
          <ac:chgData name="Natan Lev" userId="20087674-a601-4f45-b225-84ca46fee362" providerId="ADAL" clId="{93BB205F-55DA-44C3-81ED-2AF18F3B785F}" dt="2025-10-10T11:13:28.631" v="341" actId="20577"/>
          <ac:spMkLst>
            <pc:docMk/>
            <pc:sldMk cId="2778072566" sldId="256"/>
            <ac:spMk id="24" creationId="{D4B8D213-5BBA-47FE-8548-EAFF4218F7D5}"/>
          </ac:spMkLst>
        </pc:spChg>
      </pc:sldChg>
      <pc:sldChg chg="addSp delSp modSp add">
        <pc:chgData name="Natan Lev" userId="20087674-a601-4f45-b225-84ca46fee362" providerId="ADAL" clId="{93BB205F-55DA-44C3-81ED-2AF18F3B785F}" dt="2025-10-10T10:57:22.841" v="274"/>
        <pc:sldMkLst>
          <pc:docMk/>
          <pc:sldMk cId="4068128606" sldId="257"/>
        </pc:sldMkLst>
        <pc:spChg chg="del">
          <ac:chgData name="Natan Lev" userId="20087674-a601-4f45-b225-84ca46fee362" providerId="ADAL" clId="{93BB205F-55DA-44C3-81ED-2AF18F3B785F}" dt="2025-10-10T10:40:53.980" v="1" actId="478"/>
          <ac:spMkLst>
            <pc:docMk/>
            <pc:sldMk cId="4068128606" sldId="257"/>
            <ac:spMk id="2" creationId="{B8F24A53-4F22-4BB0-A55D-8249AEB2760D}"/>
          </ac:spMkLst>
        </pc:spChg>
        <pc:spChg chg="del">
          <ac:chgData name="Natan Lev" userId="20087674-a601-4f45-b225-84ca46fee362" providerId="ADAL" clId="{93BB205F-55DA-44C3-81ED-2AF18F3B785F}" dt="2025-10-10T10:40:56.403" v="2" actId="478"/>
          <ac:spMkLst>
            <pc:docMk/>
            <pc:sldMk cId="4068128606" sldId="257"/>
            <ac:spMk id="3" creationId="{4FBA1EDF-0E0B-4263-A3AE-EF1CA03A43B4}"/>
          </ac:spMkLst>
        </pc:spChg>
        <pc:spChg chg="add mod">
          <ac:chgData name="Natan Lev" userId="20087674-a601-4f45-b225-84ca46fee362" providerId="ADAL" clId="{93BB205F-55DA-44C3-81ED-2AF18F3B785F}" dt="2025-10-10T10:44:23.973" v="108" actId="1076"/>
          <ac:spMkLst>
            <pc:docMk/>
            <pc:sldMk cId="4068128606" sldId="257"/>
            <ac:spMk id="4" creationId="{4CB7EF76-3E49-4D27-B58C-A0E6DF67222E}"/>
          </ac:spMkLst>
        </pc:spChg>
        <pc:spChg chg="add mod">
          <ac:chgData name="Natan Lev" userId="20087674-a601-4f45-b225-84ca46fee362" providerId="ADAL" clId="{93BB205F-55DA-44C3-81ED-2AF18F3B785F}" dt="2025-10-10T10:44:23.973" v="108" actId="1076"/>
          <ac:spMkLst>
            <pc:docMk/>
            <pc:sldMk cId="4068128606" sldId="257"/>
            <ac:spMk id="5" creationId="{473A3FBD-9598-4882-B41F-E28B94B311BD}"/>
          </ac:spMkLst>
        </pc:spChg>
        <pc:spChg chg="add mod">
          <ac:chgData name="Natan Lev" userId="20087674-a601-4f45-b225-84ca46fee362" providerId="ADAL" clId="{93BB205F-55DA-44C3-81ED-2AF18F3B785F}" dt="2025-10-10T10:44:23.973" v="108" actId="1076"/>
          <ac:spMkLst>
            <pc:docMk/>
            <pc:sldMk cId="4068128606" sldId="257"/>
            <ac:spMk id="6" creationId="{D3171299-1927-4705-AC57-EF76BE466D89}"/>
          </ac:spMkLst>
        </pc:spChg>
        <pc:spChg chg="add mod">
          <ac:chgData name="Natan Lev" userId="20087674-a601-4f45-b225-84ca46fee362" providerId="ADAL" clId="{93BB205F-55DA-44C3-81ED-2AF18F3B785F}" dt="2025-10-10T10:44:23.973" v="108" actId="1076"/>
          <ac:spMkLst>
            <pc:docMk/>
            <pc:sldMk cId="4068128606" sldId="257"/>
            <ac:spMk id="7" creationId="{ECF871FB-588D-4BD7-A159-1C38D7C2E318}"/>
          </ac:spMkLst>
        </pc:spChg>
        <pc:spChg chg="add mod">
          <ac:chgData name="Natan Lev" userId="20087674-a601-4f45-b225-84ca46fee362" providerId="ADAL" clId="{93BB205F-55DA-44C3-81ED-2AF18F3B785F}" dt="2025-10-10T10:48:17.891" v="170" actId="20577"/>
          <ac:spMkLst>
            <pc:docMk/>
            <pc:sldMk cId="4068128606" sldId="257"/>
            <ac:spMk id="8" creationId="{B3F8C2A8-B362-40CF-AE7B-47DBE67A882A}"/>
          </ac:spMkLst>
        </pc:spChg>
        <pc:spChg chg="add mod">
          <ac:chgData name="Natan Lev" userId="20087674-a601-4f45-b225-84ca46fee362" providerId="ADAL" clId="{93BB205F-55DA-44C3-81ED-2AF18F3B785F}" dt="2025-10-10T10:45:50.784" v="116" actId="20577"/>
          <ac:spMkLst>
            <pc:docMk/>
            <pc:sldMk cId="4068128606" sldId="257"/>
            <ac:spMk id="9" creationId="{A3832C38-257F-43C2-B93F-CC233A3ADD11}"/>
          </ac:spMkLst>
        </pc:spChg>
        <pc:spChg chg="add mod">
          <ac:chgData name="Natan Lev" userId="20087674-a601-4f45-b225-84ca46fee362" providerId="ADAL" clId="{93BB205F-55DA-44C3-81ED-2AF18F3B785F}" dt="2025-10-10T10:48:17.031" v="169" actId="20577"/>
          <ac:spMkLst>
            <pc:docMk/>
            <pc:sldMk cId="4068128606" sldId="257"/>
            <ac:spMk id="10" creationId="{F0306749-820F-4F21-ADAC-47056517AA18}"/>
          </ac:spMkLst>
        </pc:spChg>
        <pc:spChg chg="add mod">
          <ac:chgData name="Natan Lev" userId="20087674-a601-4f45-b225-84ca46fee362" providerId="ADAL" clId="{93BB205F-55DA-44C3-81ED-2AF18F3B785F}" dt="2025-10-10T10:48:14.522" v="168" actId="20577"/>
          <ac:spMkLst>
            <pc:docMk/>
            <pc:sldMk cId="4068128606" sldId="257"/>
            <ac:spMk id="11" creationId="{450FB4AB-53DA-47E1-98E1-48C2866B1C43}"/>
          </ac:spMkLst>
        </pc:spChg>
        <pc:spChg chg="add del">
          <ac:chgData name="Natan Lev" userId="20087674-a601-4f45-b225-84ca46fee362" providerId="ADAL" clId="{93BB205F-55DA-44C3-81ED-2AF18F3B785F}" dt="2025-10-10T10:48:23.216" v="172"/>
          <ac:spMkLst>
            <pc:docMk/>
            <pc:sldMk cId="4068128606" sldId="257"/>
            <ac:spMk id="12" creationId="{EB4D5773-C2AE-4527-B66F-C3E3BD7E2546}"/>
          </ac:spMkLst>
        </pc:spChg>
        <pc:spChg chg="add mod">
          <ac:chgData name="Natan Lev" userId="20087674-a601-4f45-b225-84ca46fee362" providerId="ADAL" clId="{93BB205F-55DA-44C3-81ED-2AF18F3B785F}" dt="2025-10-10T10:48:32.782" v="181" actId="20577"/>
          <ac:spMkLst>
            <pc:docMk/>
            <pc:sldMk cId="4068128606" sldId="257"/>
            <ac:spMk id="13" creationId="{D044ABD8-8E00-4B01-90DB-D18D1549A8D5}"/>
          </ac:spMkLst>
        </pc:spChg>
        <pc:spChg chg="add mod">
          <ac:chgData name="Natan Lev" userId="20087674-a601-4f45-b225-84ca46fee362" providerId="ADAL" clId="{93BB205F-55DA-44C3-81ED-2AF18F3B785F}" dt="2025-10-10T10:48:53.887" v="201" actId="1076"/>
          <ac:spMkLst>
            <pc:docMk/>
            <pc:sldMk cId="4068128606" sldId="257"/>
            <ac:spMk id="14" creationId="{62601F17-37D1-4FF0-90E7-FFE913A797DC}"/>
          </ac:spMkLst>
        </pc:spChg>
        <pc:spChg chg="add mod">
          <ac:chgData name="Natan Lev" userId="20087674-a601-4f45-b225-84ca46fee362" providerId="ADAL" clId="{93BB205F-55DA-44C3-81ED-2AF18F3B785F}" dt="2025-10-10T10:51:22.188" v="209" actId="1076"/>
          <ac:spMkLst>
            <pc:docMk/>
            <pc:sldMk cId="4068128606" sldId="257"/>
            <ac:spMk id="15" creationId="{CC26D8C2-6424-4343-AFCF-3063C6E68410}"/>
          </ac:spMkLst>
        </pc:spChg>
        <pc:spChg chg="add mod">
          <ac:chgData name="Natan Lev" userId="20087674-a601-4f45-b225-84ca46fee362" providerId="ADAL" clId="{93BB205F-55DA-44C3-81ED-2AF18F3B785F}" dt="2025-10-10T10:51:35.760" v="223" actId="20577"/>
          <ac:spMkLst>
            <pc:docMk/>
            <pc:sldMk cId="4068128606" sldId="257"/>
            <ac:spMk id="16" creationId="{AF869EE5-7129-4753-97A7-9C4D27CAEE42}"/>
          </ac:spMkLst>
        </pc:spChg>
        <pc:spChg chg="add del">
          <ac:chgData name="Natan Lev" userId="20087674-a601-4f45-b225-84ca46fee362" providerId="ADAL" clId="{93BB205F-55DA-44C3-81ED-2AF18F3B785F}" dt="2025-10-10T10:57:22.841" v="274"/>
          <ac:spMkLst>
            <pc:docMk/>
            <pc:sldMk cId="4068128606" sldId="257"/>
            <ac:spMk id="17" creationId="{F16971A3-10BD-4306-B290-B9F68D10F404}"/>
          </ac:spMkLst>
        </pc:spChg>
      </pc:sldChg>
      <pc:sldChg chg="addSp delSp modSp add">
        <pc:chgData name="Natan Lev" userId="20087674-a601-4f45-b225-84ca46fee362" providerId="ADAL" clId="{93BB205F-55DA-44C3-81ED-2AF18F3B785F}" dt="2025-10-10T11:15:06.703" v="484" actId="1076"/>
        <pc:sldMkLst>
          <pc:docMk/>
          <pc:sldMk cId="3891611024" sldId="258"/>
        </pc:sldMkLst>
        <pc:spChg chg="add mod">
          <ac:chgData name="Natan Lev" userId="20087674-a601-4f45-b225-84ca46fee362" providerId="ADAL" clId="{93BB205F-55DA-44C3-81ED-2AF18F3B785F}" dt="2025-10-10T11:09:23.724" v="325" actId="1076"/>
          <ac:spMkLst>
            <pc:docMk/>
            <pc:sldMk cId="3891611024" sldId="258"/>
            <ac:spMk id="2" creationId="{2B426746-C344-4A54-AC05-BBAF2F30282A}"/>
          </ac:spMkLst>
        </pc:spChg>
        <pc:spChg chg="add mod">
          <ac:chgData name="Natan Lev" userId="20087674-a601-4f45-b225-84ca46fee362" providerId="ADAL" clId="{93BB205F-55DA-44C3-81ED-2AF18F3B785F}" dt="2025-10-10T11:14:52.497" v="480" actId="1076"/>
          <ac:spMkLst>
            <pc:docMk/>
            <pc:sldMk cId="3891611024" sldId="258"/>
            <ac:spMk id="3" creationId="{0E8C072E-2CF8-43DA-BBAD-3ED524C2C5A9}"/>
          </ac:spMkLst>
        </pc:spChg>
        <pc:spChg chg="add del mod">
          <ac:chgData name="Natan Lev" userId="20087674-a601-4f45-b225-84ca46fee362" providerId="ADAL" clId="{93BB205F-55DA-44C3-81ED-2AF18F3B785F}" dt="2025-10-10T10:57:18.472" v="272"/>
          <ac:spMkLst>
            <pc:docMk/>
            <pc:sldMk cId="3891611024" sldId="258"/>
            <ac:spMk id="4" creationId="{E010CFF2-39B0-4F13-B449-7504E227F4D3}"/>
          </ac:spMkLst>
        </pc:spChg>
        <pc:spChg chg="add del mod">
          <ac:chgData name="Natan Lev" userId="20087674-a601-4f45-b225-84ca46fee362" providerId="ADAL" clId="{93BB205F-55DA-44C3-81ED-2AF18F3B785F}" dt="2025-10-10T11:13:14.007" v="335"/>
          <ac:spMkLst>
            <pc:docMk/>
            <pc:sldMk cId="3891611024" sldId="258"/>
            <ac:spMk id="5" creationId="{40FE8B0F-A536-4BD5-9F29-A730A5E3E24C}"/>
          </ac:spMkLst>
        </pc:spChg>
        <pc:spChg chg="add del mod">
          <ac:chgData name="Natan Lev" userId="20087674-a601-4f45-b225-84ca46fee362" providerId="ADAL" clId="{93BB205F-55DA-44C3-81ED-2AF18F3B785F}" dt="2025-10-10T11:13:14.007" v="335"/>
          <ac:spMkLst>
            <pc:docMk/>
            <pc:sldMk cId="3891611024" sldId="258"/>
            <ac:spMk id="6" creationId="{907169F9-2ECA-4A69-A9A8-231618D9C6C5}"/>
          </ac:spMkLst>
        </pc:spChg>
        <pc:spChg chg="add mod">
          <ac:chgData name="Natan Lev" userId="20087674-a601-4f45-b225-84ca46fee362" providerId="ADAL" clId="{93BB205F-55DA-44C3-81ED-2AF18F3B785F}" dt="2025-10-10T11:08:30.375" v="311" actId="1076"/>
          <ac:spMkLst>
            <pc:docMk/>
            <pc:sldMk cId="3891611024" sldId="258"/>
            <ac:spMk id="7" creationId="{237C1A35-F2E3-4C3B-8A8D-C592E41BDDAD}"/>
          </ac:spMkLst>
        </pc:spChg>
        <pc:spChg chg="add mod">
          <ac:chgData name="Natan Lev" userId="20087674-a601-4f45-b225-84ca46fee362" providerId="ADAL" clId="{93BB205F-55DA-44C3-81ED-2AF18F3B785F}" dt="2025-10-10T11:08:26.138" v="310" actId="20577"/>
          <ac:spMkLst>
            <pc:docMk/>
            <pc:sldMk cId="3891611024" sldId="258"/>
            <ac:spMk id="8" creationId="{CC888921-72C8-4962-849D-160AD57F7F30}"/>
          </ac:spMkLst>
        </pc:spChg>
        <pc:spChg chg="add del mod">
          <ac:chgData name="Natan Lev" userId="20087674-a601-4f45-b225-84ca46fee362" providerId="ADAL" clId="{93BB205F-55DA-44C3-81ED-2AF18F3B785F}" dt="2025-10-10T11:13:14.007" v="335"/>
          <ac:spMkLst>
            <pc:docMk/>
            <pc:sldMk cId="3891611024" sldId="258"/>
            <ac:spMk id="9" creationId="{5D7EB8F4-A9BC-424F-86EC-719D3FF6B6D5}"/>
          </ac:spMkLst>
        </pc:spChg>
        <pc:spChg chg="add mod">
          <ac:chgData name="Natan Lev" userId="20087674-a601-4f45-b225-84ca46fee362" providerId="ADAL" clId="{93BB205F-55DA-44C3-81ED-2AF18F3B785F}" dt="2025-10-10T11:11:28.382" v="329" actId="1076"/>
          <ac:spMkLst>
            <pc:docMk/>
            <pc:sldMk cId="3891611024" sldId="258"/>
            <ac:spMk id="10" creationId="{D86A1D47-3AC4-42CE-B859-3B796B3CBA0D}"/>
          </ac:spMkLst>
        </pc:spChg>
        <pc:spChg chg="add mod">
          <ac:chgData name="Natan Lev" userId="20087674-a601-4f45-b225-84ca46fee362" providerId="ADAL" clId="{93BB205F-55DA-44C3-81ED-2AF18F3B785F}" dt="2025-10-10T11:11:29.738" v="330" actId="1076"/>
          <ac:spMkLst>
            <pc:docMk/>
            <pc:sldMk cId="3891611024" sldId="258"/>
            <ac:spMk id="11" creationId="{A9272203-9D01-47B9-844D-9BA56C413F40}"/>
          </ac:spMkLst>
        </pc:spChg>
        <pc:spChg chg="add mod">
          <ac:chgData name="Natan Lev" userId="20087674-a601-4f45-b225-84ca46fee362" providerId="ADAL" clId="{93BB205F-55DA-44C3-81ED-2AF18F3B785F}" dt="2025-10-10T11:13:23.323" v="339" actId="1076"/>
          <ac:spMkLst>
            <pc:docMk/>
            <pc:sldMk cId="3891611024" sldId="258"/>
            <ac:spMk id="12" creationId="{6F7CDE61-DD72-486D-AF3E-C0DFE762B5C3}"/>
          </ac:spMkLst>
        </pc:spChg>
        <pc:spChg chg="add del">
          <ac:chgData name="Natan Lev" userId="20087674-a601-4f45-b225-84ca46fee362" providerId="ADAL" clId="{93BB205F-55DA-44C3-81ED-2AF18F3B785F}" dt="2025-10-10T11:13:31.664" v="343"/>
          <ac:spMkLst>
            <pc:docMk/>
            <pc:sldMk cId="3891611024" sldId="258"/>
            <ac:spMk id="13" creationId="{9EC1AEE9-B4CC-40FD-9391-7155C51E0AD1}"/>
          </ac:spMkLst>
        </pc:spChg>
        <pc:spChg chg="add del">
          <ac:chgData name="Natan Lev" userId="20087674-a601-4f45-b225-84ca46fee362" providerId="ADAL" clId="{93BB205F-55DA-44C3-81ED-2AF18F3B785F}" dt="2025-10-10T11:13:31.664" v="343"/>
          <ac:spMkLst>
            <pc:docMk/>
            <pc:sldMk cId="3891611024" sldId="258"/>
            <ac:spMk id="14" creationId="{9AE2AA1F-7FF4-46FE-B10B-946ED67B4DF5}"/>
          </ac:spMkLst>
        </pc:spChg>
        <pc:spChg chg="add del">
          <ac:chgData name="Natan Lev" userId="20087674-a601-4f45-b225-84ca46fee362" providerId="ADAL" clId="{93BB205F-55DA-44C3-81ED-2AF18F3B785F}" dt="2025-10-10T11:13:31.664" v="343"/>
          <ac:spMkLst>
            <pc:docMk/>
            <pc:sldMk cId="3891611024" sldId="258"/>
            <ac:spMk id="15" creationId="{26D7191F-2D43-403E-86C2-31083F987D82}"/>
          </ac:spMkLst>
        </pc:spChg>
        <pc:spChg chg="add del mod">
          <ac:chgData name="Natan Lev" userId="20087674-a601-4f45-b225-84ca46fee362" providerId="ADAL" clId="{93BB205F-55DA-44C3-81ED-2AF18F3B785F}" dt="2025-10-10T11:13:48.984" v="378" actId="478"/>
          <ac:spMkLst>
            <pc:docMk/>
            <pc:sldMk cId="3891611024" sldId="258"/>
            <ac:spMk id="16" creationId="{0AD0F2E4-96A6-4C96-97B0-E3332CED7BF4}"/>
          </ac:spMkLst>
        </pc:spChg>
        <pc:spChg chg="add mod">
          <ac:chgData name="Natan Lev" userId="20087674-a601-4f45-b225-84ca46fee362" providerId="ADAL" clId="{93BB205F-55DA-44C3-81ED-2AF18F3B785F}" dt="2025-10-10T11:14:09.380" v="381" actId="20577"/>
          <ac:spMkLst>
            <pc:docMk/>
            <pc:sldMk cId="3891611024" sldId="258"/>
            <ac:spMk id="17" creationId="{4AAB1D55-4985-4AE5-8FF3-E796CEF27B2D}"/>
          </ac:spMkLst>
        </pc:spChg>
        <pc:spChg chg="add mod">
          <ac:chgData name="Natan Lev" userId="20087674-a601-4f45-b225-84ca46fee362" providerId="ADAL" clId="{93BB205F-55DA-44C3-81ED-2AF18F3B785F}" dt="2025-10-10T11:15:05.531" v="483" actId="1076"/>
          <ac:spMkLst>
            <pc:docMk/>
            <pc:sldMk cId="3891611024" sldId="258"/>
            <ac:spMk id="18" creationId="{CB920EA4-8429-4822-AB34-9948850CCC0E}"/>
          </ac:spMkLst>
        </pc:spChg>
        <pc:spChg chg="add mod">
          <ac:chgData name="Natan Lev" userId="20087674-a601-4f45-b225-84ca46fee362" providerId="ADAL" clId="{93BB205F-55DA-44C3-81ED-2AF18F3B785F}" dt="2025-10-10T11:15:06.703" v="484" actId="1076"/>
          <ac:spMkLst>
            <pc:docMk/>
            <pc:sldMk cId="3891611024" sldId="258"/>
            <ac:spMk id="19" creationId="{4C415888-4A0E-4D94-8077-136045618406}"/>
          </ac:spMkLst>
        </pc:spChg>
      </pc:sldChg>
      <pc:sldChg chg="addSp modSp add">
        <pc:chgData name="Natan Lev" userId="20087674-a601-4f45-b225-84ca46fee362" providerId="ADAL" clId="{93BB205F-55DA-44C3-81ED-2AF18F3B785F}" dt="2025-10-10T11:15:26.949" v="498" actId="1076"/>
        <pc:sldMkLst>
          <pc:docMk/>
          <pc:sldMk cId="1773420826" sldId="259"/>
        </pc:sldMkLst>
        <pc:spChg chg="add mod">
          <ac:chgData name="Natan Lev" userId="20087674-a601-4f45-b225-84ca46fee362" providerId="ADAL" clId="{93BB205F-55DA-44C3-81ED-2AF18F3B785F}" dt="2025-10-10T11:15:23.887" v="497" actId="1076"/>
          <ac:spMkLst>
            <pc:docMk/>
            <pc:sldMk cId="1773420826" sldId="259"/>
            <ac:spMk id="2" creationId="{033916F1-B340-431C-BA6A-1B10AF0B80CD}"/>
          </ac:spMkLst>
        </pc:spChg>
        <pc:spChg chg="add mod">
          <ac:chgData name="Natan Lev" userId="20087674-a601-4f45-b225-84ca46fee362" providerId="ADAL" clId="{93BB205F-55DA-44C3-81ED-2AF18F3B785F}" dt="2025-10-10T11:15:26.949" v="498" actId="1076"/>
          <ac:spMkLst>
            <pc:docMk/>
            <pc:sldMk cId="1773420826" sldId="259"/>
            <ac:spMk id="3" creationId="{5F9904D0-FAC7-4C9E-B703-507734FC3BE0}"/>
          </ac:spMkLst>
        </pc:spChg>
        <pc:spChg chg="add mod">
          <ac:chgData name="Natan Lev" userId="20087674-a601-4f45-b225-84ca46fee362" providerId="ADAL" clId="{93BB205F-55DA-44C3-81ED-2AF18F3B785F}" dt="2025-10-10T11:15:21.760" v="496" actId="1076"/>
          <ac:spMkLst>
            <pc:docMk/>
            <pc:sldMk cId="1773420826" sldId="259"/>
            <ac:spMk id="4" creationId="{0A539A3C-5192-4D1E-B917-06DBE79F9BED}"/>
          </ac:spMkLst>
        </pc:spChg>
        <pc:spChg chg="add mod">
          <ac:chgData name="Natan Lev" userId="20087674-a601-4f45-b225-84ca46fee362" providerId="ADAL" clId="{93BB205F-55DA-44C3-81ED-2AF18F3B785F}" dt="2025-10-10T11:15:19.599" v="495" actId="1076"/>
          <ac:spMkLst>
            <pc:docMk/>
            <pc:sldMk cId="1773420826" sldId="259"/>
            <ac:spMk id="5" creationId="{719CD519-DC94-4D2C-A228-5A1FDDC2DA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571B-2346-4B13-A13D-041E89E64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5F8E0-1380-4C6D-AC98-7A50DA7D5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8CC1B-7C56-4319-91CD-729712CCB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20AFD-27EA-4E60-A0BF-57634DA53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4BCB8-612A-41FF-9E33-D4F48CE7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1BFFA-D5BF-4D44-95EB-B43387D7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7BFCA-BC69-47C5-B91B-078CC2617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3B83F-0E06-4A81-ABAF-84948E5E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5FD94-9AA4-4E47-9466-1A0D3E71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96A0D-E1C9-4BAA-91E9-3482EEC6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97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9322-A50E-4ACF-B621-B481D2D84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41FB0-4B77-4B16-AF4F-4BA687506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FA63B-3D19-497D-9628-A59DF048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F967-336E-4D30-8CF3-BB906BAD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686F7-7AAE-4EF4-81FC-92A5E20B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1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4996A-D89E-4B72-9BE7-323B80D6B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770BD-45A8-42A5-995D-D7E33DD58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993B3-C052-4CFD-9093-31212F9A8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8B90D-3FE8-45C0-B1A9-76240B79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147D3-F4C6-4EE5-97DA-9785E9542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8FDC6-3E7B-4C68-A5F5-68DDD64B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93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831A-0FAE-4E78-ADFA-6FFCBFD0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56E88-732A-4A46-BCCF-97E309E87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D6870-9A6A-4B6A-BF60-D433FC14B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4E16E7-8E85-43E2-9DEE-4CC9B6F85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D3B103-3CCA-4C85-9EFE-318A13B40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7AE44-983A-46D5-ACA3-E6008550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422083-E7A0-41A6-B24D-D4F78120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8D34DD-92FF-47E1-BD8C-63F18549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6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39154-4355-4F87-92E7-A7557B630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1E6B36-39E9-4955-BF46-7E2C43788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63CE39-40E1-4030-A589-47EC8E97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84CB8-93D7-4179-9378-699A3584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93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7A93FE-FA88-4EF3-A361-04718F21E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8C68C2-ABEE-4C8F-9114-59DCE1D6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EA35C-3BDD-4E20-B888-B83604B9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99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E2F93-D149-4EBD-AC60-1B9F94BD5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06413-81BE-41BA-AFDE-A9536F2CA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A52B2-8BF3-454C-9283-7FE318D0B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432E6-5DFD-4FBE-A32C-4A19A928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F8F0D-71FF-40C1-94AF-C275BFB0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3655E-B729-4F7F-95AA-C5959CCD4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609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3021-DAB6-470C-A533-70CD32A6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2E27E-B5DB-4E90-ADD2-3EFB06856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D74F2-C594-4A81-8BB6-9F144EB02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EA9E3-33EB-47E7-8545-C948387F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A570E-A1C7-486C-B392-BEC73FBA4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1B267-2CAC-465E-96CA-A24E63EB3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28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0AAD-8A6E-4C7D-A9C2-CFAA939A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3F787F-9C86-438D-ADC8-DCABEEA72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3B1A6-A1DE-429F-A6B5-8FB1A7CD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CEF56-29FD-4765-9232-5C1441E2E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B7C31-C833-4C45-B707-182D2CF32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93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3EB1D4-A997-48ED-A979-967F34E704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DB1FA2-956D-4A45-B733-1F471E7B1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B0292-FC8A-4F60-8576-3848E26D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7FCB9-87B1-4E24-8377-8C71420B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9B2C9-310A-4135-8665-4A4B964D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84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013246-FB15-4F46-985E-0E0401737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4459C-CBD8-43CC-A599-86528E5AB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5ACFE-25C5-48BB-BB10-1B0789472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F845E-D5AF-4DDA-A87F-3919B36B2660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4C883-6167-44D8-A9C8-B5167558A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C02CE-7E32-44F4-94DE-AF36D8F48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D8D6C-4C4C-4F23-B02F-88C21BADB2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142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hyperlink" Target="https://undergroundmathematics.org/chain-rule/integral-sortin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38FDEC-71C3-435E-90E2-91358B669E80}"/>
              </a:ext>
            </a:extLst>
          </p:cNvPr>
          <p:cNvSpPr txBox="1"/>
          <p:nvPr/>
        </p:nvSpPr>
        <p:spPr>
          <a:xfrm>
            <a:off x="2362201" y="129569"/>
            <a:ext cx="73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Integrate the following using reverse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0088A1-A81C-4FDF-88D0-A52C5F6891EF}"/>
                  </a:ext>
                </a:extLst>
              </p:cNvPr>
              <p:cNvSpPr txBox="1"/>
              <p:nvPr/>
            </p:nvSpPr>
            <p:spPr>
              <a:xfrm>
                <a:off x="355600" y="812800"/>
                <a:ext cx="3158067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0088A1-A81C-4FDF-88D0-A52C5F689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" y="812800"/>
                <a:ext cx="3158067" cy="10610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E63C2E-E3CA-4E99-A216-CD74A64425D8}"/>
                  </a:ext>
                </a:extLst>
              </p:cNvPr>
              <p:cNvSpPr txBox="1"/>
              <p:nvPr/>
            </p:nvSpPr>
            <p:spPr>
              <a:xfrm>
                <a:off x="2692400" y="812799"/>
                <a:ext cx="3158067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E63C2E-E3CA-4E99-A216-CD74A6442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400" y="812799"/>
                <a:ext cx="3158067" cy="10610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BB5D22-FC7F-43F9-8434-81582C56A4EC}"/>
                  </a:ext>
                </a:extLst>
              </p:cNvPr>
              <p:cNvSpPr txBox="1"/>
              <p:nvPr/>
            </p:nvSpPr>
            <p:spPr>
              <a:xfrm>
                <a:off x="5486401" y="812799"/>
                <a:ext cx="3158067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BB5D22-FC7F-43F9-8434-81582C56A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1" y="812799"/>
                <a:ext cx="3158067" cy="10610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B35EF5-B7FA-4B65-8411-D1B8AA3FAD7E}"/>
                  </a:ext>
                </a:extLst>
              </p:cNvPr>
              <p:cNvSpPr txBox="1"/>
              <p:nvPr/>
            </p:nvSpPr>
            <p:spPr>
              <a:xfrm>
                <a:off x="8678333" y="812799"/>
                <a:ext cx="3158067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B35EF5-B7FA-4B65-8411-D1B8AA3FA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8333" y="812799"/>
                <a:ext cx="3158067" cy="10610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78695F-E6B5-4F36-81D1-8651095B1DF2}"/>
                  </a:ext>
                </a:extLst>
              </p:cNvPr>
              <p:cNvSpPr txBox="1"/>
              <p:nvPr/>
            </p:nvSpPr>
            <p:spPr>
              <a:xfrm>
                <a:off x="1562102" y="2033869"/>
                <a:ext cx="8686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Now integrate them using the substitution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78695F-E6B5-4F36-81D1-8651095B1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2" y="2033869"/>
                <a:ext cx="8686799" cy="523220"/>
              </a:xfrm>
              <a:prstGeom prst="rect">
                <a:avLst/>
              </a:prstGeom>
              <a:blipFill>
                <a:blip r:embed="rId6"/>
                <a:stretch>
                  <a:fillRect l="-1404" t="-117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B20EC8-97AD-48C4-9321-DBEBF398D9FE}"/>
                  </a:ext>
                </a:extLst>
              </p:cNvPr>
              <p:cNvSpPr txBox="1"/>
              <p:nvPr/>
            </p:nvSpPr>
            <p:spPr>
              <a:xfrm>
                <a:off x="6536269" y="4098178"/>
                <a:ext cx="3158067" cy="970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3"/>
                                </m:r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m:rPr>
                                  <m:brk m:alnAt="23"/>
                                </m:r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B20EC8-97AD-48C4-9321-DBEBF398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269" y="4098178"/>
                <a:ext cx="3158067" cy="9707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5DFD109-EB0B-40A4-A430-05872758F0EC}"/>
              </a:ext>
            </a:extLst>
          </p:cNvPr>
          <p:cNvSpPr txBox="1"/>
          <p:nvPr/>
        </p:nvSpPr>
        <p:spPr>
          <a:xfrm>
            <a:off x="2396067" y="3414949"/>
            <a:ext cx="739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Integrate the following using reverse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3491EE-7531-4777-8477-1ABEEA9ABB7C}"/>
                  </a:ext>
                </a:extLst>
              </p:cNvPr>
              <p:cNvSpPr txBox="1"/>
              <p:nvPr/>
            </p:nvSpPr>
            <p:spPr>
              <a:xfrm>
                <a:off x="1295401" y="4098178"/>
                <a:ext cx="3158067" cy="1000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3491EE-7531-4777-8477-1ABEEA9AB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1" y="4098178"/>
                <a:ext cx="3158067" cy="10009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D4B8D213-5BBA-47FE-8548-EAFF4218F7D5}"/>
              </a:ext>
            </a:extLst>
          </p:cNvPr>
          <p:cNvSpPr txBox="1"/>
          <p:nvPr/>
        </p:nvSpPr>
        <p:spPr>
          <a:xfrm>
            <a:off x="1595968" y="5462011"/>
            <a:ext cx="8686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Now integrate them using a substitution of your choice</a:t>
            </a:r>
          </a:p>
        </p:txBody>
      </p:sp>
    </p:spTree>
    <p:extLst>
      <p:ext uri="{BB962C8B-B14F-4D97-AF65-F5344CB8AC3E}">
        <p14:creationId xmlns:p14="http://schemas.microsoft.com/office/powerpoint/2010/main" val="277807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B7EF76-3E49-4D27-B58C-A0E6DF67222E}"/>
                  </a:ext>
                </a:extLst>
              </p:cNvPr>
              <p:cNvSpPr txBox="1"/>
              <p:nvPr/>
            </p:nvSpPr>
            <p:spPr>
              <a:xfrm>
                <a:off x="960744" y="1380718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GB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GB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  <m:r>
                                        <a:rPr lang="en-GB" sz="2800" b="0" i="1" smtClean="0">
                                          <a:latin typeface="Cambria Math" panose="020405030504060302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GB" sz="2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B7EF76-3E49-4D27-B58C-A0E6DF672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44" y="1380718"/>
                <a:ext cx="2167466" cy="1222514"/>
              </a:xfrm>
              <a:prstGeom prst="rect">
                <a:avLst/>
              </a:prstGeom>
              <a:blipFill>
                <a:blip r:embed="rId2"/>
                <a:stretch>
                  <a:fillRect r="-17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3A3FBD-9598-4882-B41F-E28B94B311BD}"/>
                  </a:ext>
                </a:extLst>
              </p:cNvPr>
              <p:cNvSpPr txBox="1"/>
              <p:nvPr/>
            </p:nvSpPr>
            <p:spPr>
              <a:xfrm>
                <a:off x="1028477" y="3116384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3A3FBD-9598-4882-B41F-E28B94B31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77" y="3116384"/>
                <a:ext cx="2167466" cy="1222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171299-1927-4705-AC57-EF76BE466D89}"/>
                  </a:ext>
                </a:extLst>
              </p:cNvPr>
              <p:cNvSpPr txBox="1"/>
              <p:nvPr/>
            </p:nvSpPr>
            <p:spPr>
              <a:xfrm>
                <a:off x="147943" y="4750450"/>
                <a:ext cx="3936999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171299-1927-4705-AC57-EF76BE466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43" y="4750450"/>
                <a:ext cx="3936999" cy="12225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F871FB-588D-4BD7-A159-1C38D7C2E318}"/>
                  </a:ext>
                </a:extLst>
              </p:cNvPr>
              <p:cNvSpPr/>
              <p:nvPr/>
            </p:nvSpPr>
            <p:spPr>
              <a:xfrm>
                <a:off x="62826" y="242345"/>
                <a:ext cx="402211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/>
                  <a:t>Integrate these using the substitution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F871FB-588D-4BD7-A159-1C38D7C2E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6" y="242345"/>
                <a:ext cx="4022116" cy="830997"/>
              </a:xfrm>
              <a:prstGeom prst="rect">
                <a:avLst/>
              </a:prstGeom>
              <a:blipFill>
                <a:blip r:embed="rId5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F8C2A8-B362-40CF-AE7B-47DBE67A882A}"/>
                  </a:ext>
                </a:extLst>
              </p:cNvPr>
              <p:cNvSpPr txBox="1"/>
              <p:nvPr/>
            </p:nvSpPr>
            <p:spPr>
              <a:xfrm>
                <a:off x="4737327" y="1380718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F8C2A8-B362-40CF-AE7B-47DBE67A8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27" y="1380718"/>
                <a:ext cx="2167466" cy="12225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3832C38-257F-43C2-B93F-CC233A3ADD11}"/>
                  </a:ext>
                </a:extLst>
              </p:cNvPr>
              <p:cNvSpPr/>
              <p:nvPr/>
            </p:nvSpPr>
            <p:spPr>
              <a:xfrm>
                <a:off x="3839409" y="242345"/>
                <a:ext cx="402211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/>
                  <a:t>Integrate these using the substitution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3832C38-257F-43C2-B93F-CC233A3ADD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409" y="242345"/>
                <a:ext cx="4022116" cy="830997"/>
              </a:xfrm>
              <a:prstGeom prst="rect">
                <a:avLst/>
              </a:prstGeom>
              <a:blipFill>
                <a:blip r:embed="rId7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306749-820F-4F21-ADAC-47056517AA18}"/>
                  </a:ext>
                </a:extLst>
              </p:cNvPr>
              <p:cNvSpPr txBox="1"/>
              <p:nvPr/>
            </p:nvSpPr>
            <p:spPr>
              <a:xfrm>
                <a:off x="4737327" y="3116384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800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306749-820F-4F21-ADAC-47056517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27" y="3116384"/>
                <a:ext cx="2167466" cy="12225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0FB4AB-53DA-47E1-98E1-48C2866B1C43}"/>
                  </a:ext>
                </a:extLst>
              </p:cNvPr>
              <p:cNvSpPr txBox="1"/>
              <p:nvPr/>
            </p:nvSpPr>
            <p:spPr>
              <a:xfrm>
                <a:off x="4737327" y="4852050"/>
                <a:ext cx="2167466" cy="1152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r>
                            <m:rPr>
                              <m:lit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f>
                            <m:f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8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0FB4AB-53DA-47E1-98E1-48C2866B1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27" y="4852050"/>
                <a:ext cx="2167466" cy="11522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44ABD8-8E00-4B01-90DB-D18D1549A8D5}"/>
                  </a:ext>
                </a:extLst>
              </p:cNvPr>
              <p:cNvSpPr/>
              <p:nvPr/>
            </p:nvSpPr>
            <p:spPr>
              <a:xfrm>
                <a:off x="8046893" y="360878"/>
                <a:ext cx="402211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/>
                  <a:t>Integrate these using the substitution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=1−9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44ABD8-8E00-4B01-90DB-D18D1549A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893" y="360878"/>
                <a:ext cx="4022116" cy="830997"/>
              </a:xfrm>
              <a:prstGeom prst="rect">
                <a:avLst/>
              </a:prstGeom>
              <a:blipFill>
                <a:blip r:embed="rId10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601F17-37D1-4FF0-90E7-FFE913A797DC}"/>
                  </a:ext>
                </a:extLst>
              </p:cNvPr>
              <p:cNvSpPr txBox="1"/>
              <p:nvPr/>
            </p:nvSpPr>
            <p:spPr>
              <a:xfrm>
                <a:off x="8665410" y="1384683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1−9</m:t>
                              </m:r>
                              <m:sSup>
                                <m:sSupPr>
                                  <m:ctrlP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601F17-37D1-4FF0-90E7-FFE913A79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410" y="1384683"/>
                <a:ext cx="2167466" cy="1222514"/>
              </a:xfrm>
              <a:prstGeom prst="rect">
                <a:avLst/>
              </a:prstGeom>
              <a:blipFill>
                <a:blip r:embed="rId11"/>
                <a:stretch>
                  <a:fillRect r="-27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D8C2-6424-4343-AFCF-3063C6E68410}"/>
                  </a:ext>
                </a:extLst>
              </p:cNvPr>
              <p:cNvSpPr txBox="1"/>
              <p:nvPr/>
            </p:nvSpPr>
            <p:spPr>
              <a:xfrm>
                <a:off x="8860145" y="2619046"/>
                <a:ext cx="2167466" cy="122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1−9</m:t>
                                  </m:r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D8C2-6424-4343-AFCF-3063C6E68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0145" y="2619046"/>
                <a:ext cx="2167466" cy="1222514"/>
              </a:xfrm>
              <a:prstGeom prst="rect">
                <a:avLst/>
              </a:prstGeom>
              <a:blipFill>
                <a:blip r:embed="rId12"/>
                <a:stretch>
                  <a:fillRect r="-10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F869EE5-7129-4753-97A7-9C4D27CAEE42}"/>
                  </a:ext>
                </a:extLst>
              </p:cNvPr>
              <p:cNvSpPr/>
              <p:nvPr/>
            </p:nvSpPr>
            <p:spPr>
              <a:xfrm>
                <a:off x="7932820" y="4073087"/>
                <a:ext cx="402211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/>
                  <a:t>Now integrate them using the substitution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1−9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F869EE5-7129-4753-97A7-9C4D27CAEE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820" y="4073087"/>
                <a:ext cx="4022116" cy="830997"/>
              </a:xfrm>
              <a:prstGeom prst="rect">
                <a:avLst/>
              </a:prstGeom>
              <a:blipFill>
                <a:blip r:embed="rId13"/>
                <a:stretch>
                  <a:fillRect l="-455" t="-5882" r="-2121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6AA95B3-B4ED-4F1C-A68B-3DB1DE621C75}"/>
              </a:ext>
            </a:extLst>
          </p:cNvPr>
          <p:cNvSpPr txBox="1"/>
          <p:nvPr/>
        </p:nvSpPr>
        <p:spPr>
          <a:xfrm>
            <a:off x="288924" y="6381940"/>
            <a:ext cx="445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14"/>
              </a:rPr>
              <a:t>Integrals taken from Underground maths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2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426746-C344-4A54-AC05-BBAF2F30282A}"/>
                  </a:ext>
                </a:extLst>
              </p:cNvPr>
              <p:cNvSpPr txBox="1"/>
              <p:nvPr/>
            </p:nvSpPr>
            <p:spPr>
              <a:xfrm>
                <a:off x="1073985" y="1012369"/>
                <a:ext cx="2167466" cy="1545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426746-C344-4A54-AC05-BBAF2F302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985" y="1012369"/>
                <a:ext cx="2167466" cy="1545423"/>
              </a:xfrm>
              <a:prstGeom prst="rect">
                <a:avLst/>
              </a:prstGeom>
              <a:blipFill>
                <a:blip r:embed="rId2"/>
                <a:stretch>
                  <a:fillRect r="-23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E8C072E-2CF8-43DA-BBAD-3ED524C2C5A9}"/>
              </a:ext>
            </a:extLst>
          </p:cNvPr>
          <p:cNvSpPr txBox="1"/>
          <p:nvPr/>
        </p:nvSpPr>
        <p:spPr>
          <a:xfrm>
            <a:off x="1549400" y="241237"/>
            <a:ext cx="982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Integrate the following using the given trig substitutions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7C1A35-F2E3-4C3B-8A8D-C592E41BDDAD}"/>
                  </a:ext>
                </a:extLst>
              </p:cNvPr>
              <p:cNvSpPr/>
              <p:nvPr/>
            </p:nvSpPr>
            <p:spPr>
              <a:xfrm>
                <a:off x="4084942" y="2685628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7C1A35-F2E3-4C3B-8A8D-C592E41BDD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942" y="2685628"/>
                <a:ext cx="4022116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888921-72C8-4962-849D-160AD57F7F30}"/>
                  </a:ext>
                </a:extLst>
              </p:cNvPr>
              <p:cNvSpPr txBox="1"/>
              <p:nvPr/>
            </p:nvSpPr>
            <p:spPr>
              <a:xfrm>
                <a:off x="4888442" y="992034"/>
                <a:ext cx="2167466" cy="1545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888921-72C8-4962-849D-160AD57F7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442" y="992034"/>
                <a:ext cx="2167466" cy="1545423"/>
              </a:xfrm>
              <a:prstGeom prst="rect">
                <a:avLst/>
              </a:prstGeom>
              <a:blipFill>
                <a:blip r:embed="rId4"/>
                <a:stretch>
                  <a:fillRect r="-10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86A1D47-3AC4-42CE-B859-3B796B3CBA0D}"/>
                  </a:ext>
                </a:extLst>
              </p:cNvPr>
              <p:cNvSpPr/>
              <p:nvPr/>
            </p:nvSpPr>
            <p:spPr>
              <a:xfrm>
                <a:off x="0" y="2685628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86A1D47-3AC4-42CE-B859-3B796B3CBA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85628"/>
                <a:ext cx="4022116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9272203-9D01-47B9-844D-9BA56C413F40}"/>
                  </a:ext>
                </a:extLst>
              </p:cNvPr>
              <p:cNvSpPr/>
              <p:nvPr/>
            </p:nvSpPr>
            <p:spPr>
              <a:xfrm>
                <a:off x="0" y="4597563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9272203-9D01-47B9-844D-9BA56C413F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97563"/>
                <a:ext cx="402211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7CDE61-DD72-486D-AF3E-C0DFE762B5C3}"/>
                  </a:ext>
                </a:extLst>
              </p:cNvPr>
              <p:cNvSpPr txBox="1"/>
              <p:nvPr/>
            </p:nvSpPr>
            <p:spPr>
              <a:xfrm>
                <a:off x="8715375" y="992034"/>
                <a:ext cx="2167466" cy="1545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  <m:t>1−9</m:t>
                                  </m:r>
                                  <m:sSup>
                                    <m:sSupPr>
                                      <m:ctrlP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7CDE61-DD72-486D-AF3E-C0DFE762B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375" y="992034"/>
                <a:ext cx="2167466" cy="1545423"/>
              </a:xfrm>
              <a:prstGeom prst="rect">
                <a:avLst/>
              </a:prstGeom>
              <a:blipFill>
                <a:blip r:embed="rId7"/>
                <a:stretch>
                  <a:fillRect r="-408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AAB1D55-4985-4AE5-8FF3-E796CEF27B2D}"/>
                  </a:ext>
                </a:extLst>
              </p:cNvPr>
              <p:cNvSpPr/>
              <p:nvPr/>
            </p:nvSpPr>
            <p:spPr>
              <a:xfrm>
                <a:off x="8169884" y="2677913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AAB1D55-4985-4AE5-8FF3-E796CEF27B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9884" y="2677913"/>
                <a:ext cx="4022116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920EA4-8429-4822-AB34-9948850CCC0E}"/>
                  </a:ext>
                </a:extLst>
              </p:cNvPr>
              <p:cNvSpPr/>
              <p:nvPr/>
            </p:nvSpPr>
            <p:spPr>
              <a:xfrm>
                <a:off x="8246085" y="3980225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920EA4-8429-4822-AB34-9948850CCC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085" y="3980225"/>
                <a:ext cx="4022116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C415888-4A0E-4D94-8077-136045618406}"/>
                  </a:ext>
                </a:extLst>
              </p:cNvPr>
              <p:cNvSpPr/>
              <p:nvPr/>
            </p:nvSpPr>
            <p:spPr>
              <a:xfrm>
                <a:off x="8246085" y="5475626"/>
                <a:ext cx="40221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C415888-4A0E-4D94-8077-1360456184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085" y="5475626"/>
                <a:ext cx="4022116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161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33916F1-B340-431C-BA6A-1B10AF0B80CD}"/>
                  </a:ext>
                </a:extLst>
              </p:cNvPr>
              <p:cNvSpPr/>
              <p:nvPr/>
            </p:nvSpPr>
            <p:spPr>
              <a:xfrm>
                <a:off x="0" y="2277139"/>
                <a:ext cx="402211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33916F1-B340-431C-BA6A-1B10AF0B8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77139"/>
                <a:ext cx="402211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F9904D0-FAC7-4C9E-B703-507734FC3BE0}"/>
                  </a:ext>
                </a:extLst>
              </p:cNvPr>
              <p:cNvSpPr/>
              <p:nvPr/>
            </p:nvSpPr>
            <p:spPr>
              <a:xfrm>
                <a:off x="7865535" y="2319868"/>
                <a:ext cx="402211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F9904D0-FAC7-4C9E-B703-507734FC3B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535" y="2319868"/>
                <a:ext cx="402211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539A3C-5192-4D1E-B917-06DBE79F9BED}"/>
                  </a:ext>
                </a:extLst>
              </p:cNvPr>
              <p:cNvSpPr txBox="1"/>
              <p:nvPr/>
            </p:nvSpPr>
            <p:spPr>
              <a:xfrm>
                <a:off x="4860092" y="1054625"/>
                <a:ext cx="2167466" cy="1545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3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539A3C-5192-4D1E-B917-06DBE79F9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92" y="1054625"/>
                <a:ext cx="2167466" cy="1545423"/>
              </a:xfrm>
              <a:prstGeom prst="rect">
                <a:avLst/>
              </a:prstGeom>
              <a:blipFill>
                <a:blip r:embed="rId4"/>
                <a:stretch>
                  <a:fillRect r="-10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19CD519-DC94-4D2C-A228-5A1FDDC2DA2B}"/>
              </a:ext>
            </a:extLst>
          </p:cNvPr>
          <p:cNvSpPr txBox="1"/>
          <p:nvPr/>
        </p:nvSpPr>
        <p:spPr>
          <a:xfrm>
            <a:off x="914400" y="208173"/>
            <a:ext cx="982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Harder: Integrate the following using the given trig substitutions</a:t>
            </a:r>
          </a:p>
        </p:txBody>
      </p:sp>
    </p:spTree>
    <p:extLst>
      <p:ext uri="{BB962C8B-B14F-4D97-AF65-F5344CB8AC3E}">
        <p14:creationId xmlns:p14="http://schemas.microsoft.com/office/powerpoint/2010/main" val="177342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63ca56277986381dbd8559dd1be8d36e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8d9f8ea3f88c810672098bf55cb977e8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54866689-f28c-464f-8fdb-8b04d67d4ea6" xsi:nil="true"/>
    <CurriculumSubject xmlns="54866689-f28c-464f-8fdb-8b04d67d4ea6">Mathematics</CurriculumSubject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 xsi:nil="true"/>
  </documentManagement>
</p:properties>
</file>

<file path=customXml/itemProps1.xml><?xml version="1.0" encoding="utf-8"?>
<ds:datastoreItem xmlns:ds="http://schemas.openxmlformats.org/officeDocument/2006/customXml" ds:itemID="{03BC4621-0333-44E8-9BAE-A3ECF03E82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066CD9-9332-4DAF-AA49-F2E397D1CA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D88207-C1E6-4A63-9597-C9C6923396CF}">
  <ds:schemaRefs>
    <ds:schemaRef ds:uri="http://www.w3.org/XML/1998/namespace"/>
    <ds:schemaRef ds:uri="http://schemas.microsoft.com/office/2006/metadata/properties"/>
    <ds:schemaRef ds:uri="7ef1cbc0-e7f5-4ed6-894c-b80cd9c76e54"/>
    <ds:schemaRef ds:uri="http://purl.org/dc/dcmitype/"/>
    <ds:schemaRef ds:uri="http://schemas.microsoft.com/office/2006/documentManagement/types"/>
    <ds:schemaRef ds:uri="54866689-f28c-464f-8fdb-8b04d67d4ea6"/>
    <ds:schemaRef ds:uri="http://schemas.microsoft.com/office/infopath/2007/PartnerControls"/>
    <ds:schemaRef ds:uri="http://schemas.openxmlformats.org/package/2006/metadata/core-properties"/>
    <ds:schemaRef ds:uri="cea6dd2a-2d08-4ddd-9e4f-55a92c38dcc2"/>
    <ds:schemaRef ds:uri="4d314c27-94c8-492f-9e10-416b9e5246bc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144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Lev</dc:creator>
  <cp:lastModifiedBy>Natan Lev</cp:lastModifiedBy>
  <cp:revision>4</cp:revision>
  <dcterms:created xsi:type="dcterms:W3CDTF">2025-10-10T10:27:32Z</dcterms:created>
  <dcterms:modified xsi:type="dcterms:W3CDTF">2025-10-10T11:50:05Z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  <property fmtid="{D5CDD505-2E9C-101B-9397-08002B2CF9AE}" pid="3" name="Exam_x0020_Board">
    <vt:lpwstr/>
  </property>
  <property fmtid="{D5CDD505-2E9C-101B-9397-08002B2CF9AE}" pid="4" name="Topic">
    <vt:lpwstr/>
  </property>
  <property fmtid="{D5CDD505-2E9C-101B-9397-08002B2CF9AE}" pid="5" name="Term">
    <vt:lpwstr/>
  </property>
  <property fmtid="{D5CDD505-2E9C-101B-9397-08002B2CF9AE}" pid="6" name="MediaServiceImageTags">
    <vt:lpwstr/>
  </property>
  <property fmtid="{D5CDD505-2E9C-101B-9397-08002B2CF9AE}" pid="7" name="Week">
    <vt:lpwstr/>
  </property>
  <property fmtid="{D5CDD505-2E9C-101B-9397-08002B2CF9AE}" pid="8" name="Staff_x0020_Category">
    <vt:lpwstr/>
  </property>
  <property fmtid="{D5CDD505-2E9C-101B-9397-08002B2CF9AE}" pid="9" name="Staff Category">
    <vt:lpwstr/>
  </property>
  <property fmtid="{D5CDD505-2E9C-101B-9397-08002B2CF9AE}" pid="10" name="Exam Board">
    <vt:lpwstr/>
  </property>
</Properties>
</file>