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8" r:id="rId5"/>
    <p:sldId id="259" r:id="rId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69E761-AAB4-496D-8647-74027E4E036E}" v="87" dt="2025-10-08T11:02:17.3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35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n Janner Klausner" userId="da9ebcc5a81e428d" providerId="LiveId" clId="{FDC418EF-1744-4B36-822A-F8E042A9BF43}"/>
    <pc:docChg chg="undo custSel addSld delSld modSld">
      <pc:chgData name="Natan Janner Klausner" userId="da9ebcc5a81e428d" providerId="LiveId" clId="{FDC418EF-1744-4B36-822A-F8E042A9BF43}" dt="2025-10-08T11:02:31.494" v="121" actId="478"/>
      <pc:docMkLst>
        <pc:docMk/>
      </pc:docMkLst>
      <pc:sldChg chg="del">
        <pc:chgData name="Natan Janner Klausner" userId="da9ebcc5a81e428d" providerId="LiveId" clId="{FDC418EF-1744-4B36-822A-F8E042A9BF43}" dt="2025-10-08T10:43:47.258" v="8" actId="47"/>
        <pc:sldMkLst>
          <pc:docMk/>
          <pc:sldMk cId="3809699261" sldId="256"/>
        </pc:sldMkLst>
      </pc:sldChg>
      <pc:sldChg chg="modSp add del mod">
        <pc:chgData name="Natan Janner Klausner" userId="da9ebcc5a81e428d" providerId="LiveId" clId="{FDC418EF-1744-4B36-822A-F8E042A9BF43}" dt="2025-10-08T11:02:19.062" v="110" actId="47"/>
        <pc:sldMkLst>
          <pc:docMk/>
          <pc:sldMk cId="773525871" sldId="257"/>
        </pc:sldMkLst>
        <pc:spChg chg="mod">
          <ac:chgData name="Natan Janner Klausner" userId="da9ebcc5a81e428d" providerId="LiveId" clId="{FDC418EF-1744-4B36-822A-F8E042A9BF43}" dt="2025-10-08T10:43:10.012" v="6" actId="20577"/>
          <ac:spMkLst>
            <pc:docMk/>
            <pc:sldMk cId="773525871" sldId="257"/>
            <ac:spMk id="15" creationId="{C68DAF29-0935-FB87-63AA-B79BC02234A5}"/>
          </ac:spMkLst>
        </pc:spChg>
        <pc:spChg chg="mod">
          <ac:chgData name="Natan Janner Klausner" userId="da9ebcc5a81e428d" providerId="LiveId" clId="{FDC418EF-1744-4B36-822A-F8E042A9BF43}" dt="2025-10-08T10:42:55.675" v="4" actId="20577"/>
          <ac:spMkLst>
            <pc:docMk/>
            <pc:sldMk cId="773525871" sldId="257"/>
            <ac:spMk id="16" creationId="{455F100B-FA46-F83A-3547-C8E203E3D1C7}"/>
          </ac:spMkLst>
        </pc:spChg>
        <pc:spChg chg="mod">
          <ac:chgData name="Natan Janner Klausner" userId="da9ebcc5a81e428d" providerId="LiveId" clId="{FDC418EF-1744-4B36-822A-F8E042A9BF43}" dt="2025-10-08T11:02:11.240" v="108" actId="1076"/>
          <ac:spMkLst>
            <pc:docMk/>
            <pc:sldMk cId="773525871" sldId="257"/>
            <ac:spMk id="102" creationId="{0357C123-53D2-6E08-5284-50114D656C05}"/>
          </ac:spMkLst>
        </pc:spChg>
      </pc:sldChg>
      <pc:sldChg chg="addSp delSp modSp add mod">
        <pc:chgData name="Natan Janner Klausner" userId="da9ebcc5a81e428d" providerId="LiveId" clId="{FDC418EF-1744-4B36-822A-F8E042A9BF43}" dt="2025-10-08T11:02:31.494" v="121" actId="478"/>
        <pc:sldMkLst>
          <pc:docMk/>
          <pc:sldMk cId="480026607" sldId="258"/>
        </pc:sldMkLst>
        <pc:spChg chg="add del mod">
          <ac:chgData name="Natan Janner Klausner" userId="da9ebcc5a81e428d" providerId="LiveId" clId="{FDC418EF-1744-4B36-822A-F8E042A9BF43}" dt="2025-10-08T11:02:21.368" v="112" actId="478"/>
          <ac:spMkLst>
            <pc:docMk/>
            <pc:sldMk cId="480026607" sldId="258"/>
            <ac:spMk id="2" creationId="{9BC97521-CAAF-7479-16B6-6B47A019740B}"/>
          </ac:spMkLst>
        </pc:spChg>
        <pc:spChg chg="add del mod">
          <ac:chgData name="Natan Janner Klausner" userId="da9ebcc5a81e428d" providerId="LiveId" clId="{FDC418EF-1744-4B36-822A-F8E042A9BF43}" dt="2025-10-08T11:02:22.533" v="113" actId="478"/>
          <ac:spMkLst>
            <pc:docMk/>
            <pc:sldMk cId="480026607" sldId="258"/>
            <ac:spMk id="3" creationId="{DF2E8B32-FCC7-8B89-CF03-3403C853B660}"/>
          </ac:spMkLst>
        </pc:spChg>
        <pc:spChg chg="add del mod">
          <ac:chgData name="Natan Janner Klausner" userId="da9ebcc5a81e428d" providerId="LiveId" clId="{FDC418EF-1744-4B36-822A-F8E042A9BF43}" dt="2025-10-08T11:02:23.607" v="114" actId="478"/>
          <ac:spMkLst>
            <pc:docMk/>
            <pc:sldMk cId="480026607" sldId="258"/>
            <ac:spMk id="5" creationId="{90A2C24D-B7DE-20CC-4CF4-6916FBD57B49}"/>
          </ac:spMkLst>
        </pc:spChg>
        <pc:spChg chg="add del mod">
          <ac:chgData name="Natan Janner Klausner" userId="da9ebcc5a81e428d" providerId="LiveId" clId="{FDC418EF-1744-4B36-822A-F8E042A9BF43}" dt="2025-10-08T11:02:27.431" v="117" actId="478"/>
          <ac:spMkLst>
            <pc:docMk/>
            <pc:sldMk cId="480026607" sldId="258"/>
            <ac:spMk id="13" creationId="{A55CABC3-7F1C-51C9-9876-DF4C8C444B49}"/>
          </ac:spMkLst>
        </pc:spChg>
        <pc:spChg chg="add del mod">
          <ac:chgData name="Natan Janner Klausner" userId="da9ebcc5a81e428d" providerId="LiveId" clId="{FDC418EF-1744-4B36-822A-F8E042A9BF43}" dt="2025-10-08T11:02:26.151" v="116" actId="478"/>
          <ac:spMkLst>
            <pc:docMk/>
            <pc:sldMk cId="480026607" sldId="258"/>
            <ac:spMk id="14" creationId="{415667D3-5D4A-6DB0-D5BD-491166643CE6}"/>
          </ac:spMkLst>
        </pc:spChg>
        <pc:spChg chg="add del mod">
          <ac:chgData name="Natan Janner Klausner" userId="da9ebcc5a81e428d" providerId="LiveId" clId="{FDC418EF-1744-4B36-822A-F8E042A9BF43}" dt="2025-10-08T11:02:24.805" v="115" actId="478"/>
          <ac:spMkLst>
            <pc:docMk/>
            <pc:sldMk cId="480026607" sldId="258"/>
            <ac:spMk id="17" creationId="{B2B8748E-3EE6-5924-2FD5-9AA1C2BEFEF7}"/>
          </ac:spMkLst>
        </pc:spChg>
        <pc:spChg chg="add mod">
          <ac:chgData name="Natan Janner Klausner" userId="da9ebcc5a81e428d" providerId="LiveId" clId="{FDC418EF-1744-4B36-822A-F8E042A9BF43}" dt="2025-10-08T10:48:51.489" v="57"/>
          <ac:spMkLst>
            <pc:docMk/>
            <pc:sldMk cId="480026607" sldId="258"/>
            <ac:spMk id="18" creationId="{A4859413-22D2-FED4-5C04-4FFB8AA7B3DB}"/>
          </ac:spMkLst>
        </pc:spChg>
        <pc:spChg chg="add del mod">
          <ac:chgData name="Natan Janner Klausner" userId="da9ebcc5a81e428d" providerId="LiveId" clId="{FDC418EF-1744-4B36-822A-F8E042A9BF43}" dt="2025-10-08T11:02:28.359" v="118" actId="478"/>
          <ac:spMkLst>
            <pc:docMk/>
            <pc:sldMk cId="480026607" sldId="258"/>
            <ac:spMk id="19" creationId="{BF3CD406-DB9E-2BD0-261D-C9A3A80F5913}"/>
          </ac:spMkLst>
        </pc:spChg>
        <pc:spChg chg="add del mod">
          <ac:chgData name="Natan Janner Klausner" userId="da9ebcc5a81e428d" providerId="LiveId" clId="{FDC418EF-1744-4B36-822A-F8E042A9BF43}" dt="2025-10-08T11:02:29.400" v="119" actId="478"/>
          <ac:spMkLst>
            <pc:docMk/>
            <pc:sldMk cId="480026607" sldId="258"/>
            <ac:spMk id="20" creationId="{BACEB1AA-7E13-2379-061A-DD2EC912EF2E}"/>
          </ac:spMkLst>
        </pc:spChg>
        <pc:spChg chg="add del mod">
          <ac:chgData name="Natan Janner Klausner" userId="da9ebcc5a81e428d" providerId="LiveId" clId="{FDC418EF-1744-4B36-822A-F8E042A9BF43}" dt="2025-10-08T11:02:30.326" v="120" actId="478"/>
          <ac:spMkLst>
            <pc:docMk/>
            <pc:sldMk cId="480026607" sldId="258"/>
            <ac:spMk id="21" creationId="{3C16645C-8ED1-971B-E56B-9373E705C63C}"/>
          </ac:spMkLst>
        </pc:spChg>
        <pc:spChg chg="add del mod">
          <ac:chgData name="Natan Janner Klausner" userId="da9ebcc5a81e428d" providerId="LiveId" clId="{FDC418EF-1744-4B36-822A-F8E042A9BF43}" dt="2025-10-08T11:02:31.494" v="121" actId="478"/>
          <ac:spMkLst>
            <pc:docMk/>
            <pc:sldMk cId="480026607" sldId="258"/>
            <ac:spMk id="22" creationId="{85802A64-B717-09C3-5A3B-7B51C2AEB3F4}"/>
          </ac:spMkLst>
        </pc:spChg>
        <pc:spChg chg="mod">
          <ac:chgData name="Natan Janner Klausner" userId="da9ebcc5a81e428d" providerId="LiveId" clId="{FDC418EF-1744-4B36-822A-F8E042A9BF43}" dt="2025-10-08T10:45:46.651" v="33" actId="1076"/>
          <ac:spMkLst>
            <pc:docMk/>
            <pc:sldMk cId="480026607" sldId="258"/>
            <ac:spMk id="75" creationId="{BACD9C34-85A0-6837-5795-88C16066A2E1}"/>
          </ac:spMkLst>
        </pc:spChg>
        <pc:spChg chg="mod">
          <ac:chgData name="Natan Janner Klausner" userId="da9ebcc5a81e428d" providerId="LiveId" clId="{FDC418EF-1744-4B36-822A-F8E042A9BF43}" dt="2025-10-08T10:45:49.145" v="34" actId="1076"/>
          <ac:spMkLst>
            <pc:docMk/>
            <pc:sldMk cId="480026607" sldId="258"/>
            <ac:spMk id="102" creationId="{DCE8ABD4-0061-008B-E17E-B0AC749AF29C}"/>
          </ac:spMkLst>
        </pc:spChg>
        <pc:cxnChg chg="mod">
          <ac:chgData name="Natan Janner Klausner" userId="da9ebcc5a81e428d" providerId="LiveId" clId="{FDC418EF-1744-4B36-822A-F8E042A9BF43}" dt="2025-10-08T10:45:46.651" v="33" actId="1076"/>
          <ac:cxnSpMkLst>
            <pc:docMk/>
            <pc:sldMk cId="480026607" sldId="258"/>
            <ac:cxnSpMk id="76" creationId="{E74D7FFA-339C-43AD-B67A-441710C91922}"/>
          </ac:cxnSpMkLst>
        </pc:cxnChg>
        <pc:cxnChg chg="mod">
          <ac:chgData name="Natan Janner Klausner" userId="da9ebcc5a81e428d" providerId="LiveId" clId="{FDC418EF-1744-4B36-822A-F8E042A9BF43}" dt="2025-10-08T10:45:46.651" v="33" actId="1076"/>
          <ac:cxnSpMkLst>
            <pc:docMk/>
            <pc:sldMk cId="480026607" sldId="258"/>
            <ac:cxnSpMk id="78" creationId="{33996C12-1B6C-FA37-F3FE-6D33A955F758}"/>
          </ac:cxnSpMkLst>
        </pc:cxnChg>
        <pc:cxnChg chg="mod">
          <ac:chgData name="Natan Janner Klausner" userId="da9ebcc5a81e428d" providerId="LiveId" clId="{FDC418EF-1744-4B36-822A-F8E042A9BF43}" dt="2025-10-08T10:45:46.651" v="33" actId="1076"/>
          <ac:cxnSpMkLst>
            <pc:docMk/>
            <pc:sldMk cId="480026607" sldId="258"/>
            <ac:cxnSpMk id="89" creationId="{E0581D87-EED4-BF25-00FF-A081634577C8}"/>
          </ac:cxnSpMkLst>
        </pc:cxnChg>
        <pc:cxnChg chg="mod">
          <ac:chgData name="Natan Janner Klausner" userId="da9ebcc5a81e428d" providerId="LiveId" clId="{FDC418EF-1744-4B36-822A-F8E042A9BF43}" dt="2025-10-08T10:45:46.651" v="33" actId="1076"/>
          <ac:cxnSpMkLst>
            <pc:docMk/>
            <pc:sldMk cId="480026607" sldId="258"/>
            <ac:cxnSpMk id="92" creationId="{E3FCF73F-4737-9D93-0536-991E20879824}"/>
          </ac:cxnSpMkLst>
        </pc:cxnChg>
      </pc:sldChg>
      <pc:sldChg chg="add">
        <pc:chgData name="Natan Janner Klausner" userId="da9ebcc5a81e428d" providerId="LiveId" clId="{FDC418EF-1744-4B36-822A-F8E042A9BF43}" dt="2025-10-08T11:02:17.346" v="109"/>
        <pc:sldMkLst>
          <pc:docMk/>
          <pc:sldMk cId="597294337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0C84-3973-4ADE-9AD2-3F20FD3A7659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6835-34AF-4F4B-8542-BC2757E8F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232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0C84-3973-4ADE-9AD2-3F20FD3A7659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6835-34AF-4F4B-8542-BC2757E8F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545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0C84-3973-4ADE-9AD2-3F20FD3A7659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6835-34AF-4F4B-8542-BC2757E8F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705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0C84-3973-4ADE-9AD2-3F20FD3A7659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6835-34AF-4F4B-8542-BC2757E8F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483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0C84-3973-4ADE-9AD2-3F20FD3A7659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6835-34AF-4F4B-8542-BC2757E8F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353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0C84-3973-4ADE-9AD2-3F20FD3A7659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6835-34AF-4F4B-8542-BC2757E8F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282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0C84-3973-4ADE-9AD2-3F20FD3A7659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6835-34AF-4F4B-8542-BC2757E8F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244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0C84-3973-4ADE-9AD2-3F20FD3A7659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6835-34AF-4F4B-8542-BC2757E8F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726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0C84-3973-4ADE-9AD2-3F20FD3A7659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6835-34AF-4F4B-8542-BC2757E8F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68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0C84-3973-4ADE-9AD2-3F20FD3A7659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6835-34AF-4F4B-8542-BC2757E8F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068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F0C84-3973-4ADE-9AD2-3F20FD3A7659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6835-34AF-4F4B-8542-BC2757E8F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805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BF0C84-3973-4ADE-9AD2-3F20FD3A7659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5E6835-34AF-4F4B-8542-BC2757E8F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5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26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4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3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2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10" Type="http://schemas.openxmlformats.org/officeDocument/2006/relationships/image" Target="../media/image26.png"/><Relationship Id="rId19" Type="http://schemas.openxmlformats.org/officeDocument/2006/relationships/image" Target="../media/image18.png"/><Relationship Id="rId31" Type="http://schemas.openxmlformats.org/officeDocument/2006/relationships/image" Target="../media/image31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C5D8F-62FE-EB42-C001-D62DA6ECF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8C38B12-612F-2B6C-7CEA-478AF3D5256B}"/>
              </a:ext>
            </a:extLst>
          </p:cNvPr>
          <p:cNvSpPr/>
          <p:nvPr/>
        </p:nvSpPr>
        <p:spPr>
          <a:xfrm>
            <a:off x="738239" y="475226"/>
            <a:ext cx="2015613" cy="18189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48CE8D-3A46-2434-8486-E6738F1BA374}"/>
              </a:ext>
            </a:extLst>
          </p:cNvPr>
          <p:cNvCxnSpPr>
            <a:stCxn id="4" idx="7"/>
            <a:endCxn id="4" idx="3"/>
          </p:cNvCxnSpPr>
          <p:nvPr/>
        </p:nvCxnSpPr>
        <p:spPr>
          <a:xfrm flipH="1">
            <a:off x="1033419" y="741608"/>
            <a:ext cx="1425253" cy="128620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D4C5BC3-FFB8-E182-D487-B2286E572DEC}"/>
              </a:ext>
            </a:extLst>
          </p:cNvPr>
          <p:cNvCxnSpPr>
            <a:cxnSpLocks/>
            <a:stCxn id="4" idx="3"/>
            <a:endCxn id="4" idx="2"/>
          </p:cNvCxnSpPr>
          <p:nvPr/>
        </p:nvCxnSpPr>
        <p:spPr>
          <a:xfrm flipH="1" flipV="1">
            <a:off x="738239" y="1384710"/>
            <a:ext cx="295180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10C83A-3BB9-76B6-796B-087E7319DC95}"/>
              </a:ext>
            </a:extLst>
          </p:cNvPr>
          <p:cNvCxnSpPr>
            <a:cxnSpLocks/>
            <a:stCxn id="4" idx="7"/>
            <a:endCxn id="4" idx="2"/>
          </p:cNvCxnSpPr>
          <p:nvPr/>
        </p:nvCxnSpPr>
        <p:spPr>
          <a:xfrm flipH="1">
            <a:off x="738239" y="741608"/>
            <a:ext cx="1720433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FC80EA1-D74A-6D61-CAA5-ECFF2FEF29DD}"/>
                  </a:ext>
                </a:extLst>
              </p:cNvPr>
              <p:cNvSpPr txBox="1"/>
              <p:nvPr/>
            </p:nvSpPr>
            <p:spPr>
              <a:xfrm>
                <a:off x="484210" y="1479817"/>
                <a:ext cx="97039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FC80EA1-D74A-6D61-CAA5-ECFF2FEF2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210" y="1479817"/>
                <a:ext cx="970396" cy="3385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84FC9EF-3BFC-B4B5-FC29-928DDEDAAB04}"/>
                  </a:ext>
                </a:extLst>
              </p:cNvPr>
              <p:cNvSpPr txBox="1"/>
              <p:nvPr/>
            </p:nvSpPr>
            <p:spPr>
              <a:xfrm>
                <a:off x="1894547" y="878723"/>
                <a:ext cx="31106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800" b="0" i="1" dirty="0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en-GB" sz="5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84FC9EF-3BFC-B4B5-FC29-928DDEDAAB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4547" y="878723"/>
                <a:ext cx="311068" cy="2154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5314F87C-0D63-0E61-5FEE-0040578D24A1}"/>
              </a:ext>
            </a:extLst>
          </p:cNvPr>
          <p:cNvSpPr txBox="1"/>
          <p:nvPr/>
        </p:nvSpPr>
        <p:spPr>
          <a:xfrm>
            <a:off x="444500" y="94353"/>
            <a:ext cx="2720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Find the area of the circle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AC26A2C-B05E-56CA-8834-5A992851C488}"/>
              </a:ext>
            </a:extLst>
          </p:cNvPr>
          <p:cNvSpPr/>
          <p:nvPr/>
        </p:nvSpPr>
        <p:spPr>
          <a:xfrm>
            <a:off x="3781323" y="475226"/>
            <a:ext cx="2015613" cy="18189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B84181B-819E-3CFE-668E-80F01B1C9D09}"/>
              </a:ext>
            </a:extLst>
          </p:cNvPr>
          <p:cNvCxnSpPr>
            <a:stCxn id="24" idx="7"/>
            <a:endCxn id="24" idx="3"/>
          </p:cNvCxnSpPr>
          <p:nvPr/>
        </p:nvCxnSpPr>
        <p:spPr>
          <a:xfrm flipH="1">
            <a:off x="4076503" y="741608"/>
            <a:ext cx="1425253" cy="128620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2B1A05D-4D97-BC67-A961-E47C5514372D}"/>
              </a:ext>
            </a:extLst>
          </p:cNvPr>
          <p:cNvCxnSpPr>
            <a:cxnSpLocks/>
            <a:stCxn id="24" idx="3"/>
            <a:endCxn id="24" idx="2"/>
          </p:cNvCxnSpPr>
          <p:nvPr/>
        </p:nvCxnSpPr>
        <p:spPr>
          <a:xfrm flipH="1" flipV="1">
            <a:off x="3781323" y="1384710"/>
            <a:ext cx="295180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6A85215-E922-1818-25FC-AD1CA05CDD85}"/>
              </a:ext>
            </a:extLst>
          </p:cNvPr>
          <p:cNvCxnSpPr>
            <a:cxnSpLocks/>
            <a:stCxn id="24" idx="7"/>
            <a:endCxn id="24" idx="2"/>
          </p:cNvCxnSpPr>
          <p:nvPr/>
        </p:nvCxnSpPr>
        <p:spPr>
          <a:xfrm flipH="1">
            <a:off x="3781323" y="741608"/>
            <a:ext cx="1720433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07F58A7-0E48-C777-B3CA-88E22B1FA983}"/>
                  </a:ext>
                </a:extLst>
              </p:cNvPr>
              <p:cNvSpPr txBox="1"/>
              <p:nvPr/>
            </p:nvSpPr>
            <p:spPr>
              <a:xfrm>
                <a:off x="4076503" y="799574"/>
                <a:ext cx="97039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E1BDA74-168C-9DC4-AC74-CDFE78B989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503" y="799574"/>
                <a:ext cx="970396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B6321FA-704D-EDCF-F52F-3057AA794970}"/>
                  </a:ext>
                </a:extLst>
              </p:cNvPr>
              <p:cNvSpPr txBox="1"/>
              <p:nvPr/>
            </p:nvSpPr>
            <p:spPr>
              <a:xfrm>
                <a:off x="3545039" y="1464221"/>
                <a:ext cx="97039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9CDE685-6511-652B-9F8D-E678A4D8E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5039" y="1464221"/>
                <a:ext cx="970396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DF34EE77-A5EE-A370-8C6E-90386BE002B7}"/>
              </a:ext>
            </a:extLst>
          </p:cNvPr>
          <p:cNvSpPr txBox="1"/>
          <p:nvPr/>
        </p:nvSpPr>
        <p:spPr>
          <a:xfrm>
            <a:off x="3514250" y="86407"/>
            <a:ext cx="2720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Find the area of the circle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C13A9C2-09A5-0682-55FC-891AE15AAF89}"/>
              </a:ext>
            </a:extLst>
          </p:cNvPr>
          <p:cNvSpPr/>
          <p:nvPr/>
        </p:nvSpPr>
        <p:spPr>
          <a:xfrm>
            <a:off x="6881862" y="481772"/>
            <a:ext cx="2015613" cy="18189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1B0AB76-D4FE-02DC-FF81-3711FC9D0BE3}"/>
              </a:ext>
            </a:extLst>
          </p:cNvPr>
          <p:cNvCxnSpPr>
            <a:stCxn id="35" idx="7"/>
            <a:endCxn id="35" idx="3"/>
          </p:cNvCxnSpPr>
          <p:nvPr/>
        </p:nvCxnSpPr>
        <p:spPr>
          <a:xfrm flipH="1">
            <a:off x="7177042" y="748154"/>
            <a:ext cx="1425253" cy="128620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7301D17-4FC4-61E6-F975-42C6BDB8CBF1}"/>
              </a:ext>
            </a:extLst>
          </p:cNvPr>
          <p:cNvCxnSpPr>
            <a:cxnSpLocks/>
            <a:stCxn id="35" idx="3"/>
            <a:endCxn id="35" idx="6"/>
          </p:cNvCxnSpPr>
          <p:nvPr/>
        </p:nvCxnSpPr>
        <p:spPr>
          <a:xfrm flipV="1">
            <a:off x="7177042" y="1391256"/>
            <a:ext cx="1720433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7C4EE56-D1D5-567C-D3EC-D3F910AF5A00}"/>
              </a:ext>
            </a:extLst>
          </p:cNvPr>
          <p:cNvCxnSpPr>
            <a:cxnSpLocks/>
            <a:stCxn id="35" idx="7"/>
            <a:endCxn id="35" idx="6"/>
          </p:cNvCxnSpPr>
          <p:nvPr/>
        </p:nvCxnSpPr>
        <p:spPr>
          <a:xfrm>
            <a:off x="8602295" y="748154"/>
            <a:ext cx="295180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CCEF62A9-26E0-255C-6D0D-C7837B346965}"/>
              </a:ext>
            </a:extLst>
          </p:cNvPr>
          <p:cNvSpPr txBox="1"/>
          <p:nvPr/>
        </p:nvSpPr>
        <p:spPr>
          <a:xfrm>
            <a:off x="6645578" y="153785"/>
            <a:ext cx="2720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Find the area of the circle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D08E1A1-8076-2B98-1F0A-A46832859046}"/>
              </a:ext>
            </a:extLst>
          </p:cNvPr>
          <p:cNvCxnSpPr>
            <a:cxnSpLocks/>
          </p:cNvCxnSpPr>
          <p:nvPr/>
        </p:nvCxnSpPr>
        <p:spPr>
          <a:xfrm flipH="1">
            <a:off x="7696835" y="1399022"/>
            <a:ext cx="1200639" cy="88513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2E163F3-4B03-C919-B818-A5A1593B3448}"/>
              </a:ext>
            </a:extLst>
          </p:cNvPr>
          <p:cNvCxnSpPr>
            <a:cxnSpLocks/>
          </p:cNvCxnSpPr>
          <p:nvPr/>
        </p:nvCxnSpPr>
        <p:spPr>
          <a:xfrm>
            <a:off x="8208254" y="1841588"/>
            <a:ext cx="889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87BE743-345F-1224-A460-F6395AB7029F}"/>
              </a:ext>
            </a:extLst>
          </p:cNvPr>
          <p:cNvCxnSpPr>
            <a:cxnSpLocks/>
          </p:cNvCxnSpPr>
          <p:nvPr/>
        </p:nvCxnSpPr>
        <p:spPr>
          <a:xfrm flipV="1">
            <a:off x="8297154" y="1841588"/>
            <a:ext cx="0" cy="8904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412B83D-C2A4-6B6E-4B9C-DF7EE02C5732}"/>
              </a:ext>
            </a:extLst>
          </p:cNvPr>
          <p:cNvCxnSpPr>
            <a:cxnSpLocks/>
          </p:cNvCxnSpPr>
          <p:nvPr/>
        </p:nvCxnSpPr>
        <p:spPr>
          <a:xfrm>
            <a:off x="7781603" y="1413942"/>
            <a:ext cx="889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1B8AB719-11FB-6B18-449F-268931AAFE7D}"/>
              </a:ext>
            </a:extLst>
          </p:cNvPr>
          <p:cNvCxnSpPr>
            <a:cxnSpLocks/>
          </p:cNvCxnSpPr>
          <p:nvPr/>
        </p:nvCxnSpPr>
        <p:spPr>
          <a:xfrm flipV="1">
            <a:off x="7870503" y="1413942"/>
            <a:ext cx="0" cy="8904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2934008-43A3-01BC-EE6A-5197C783A070}"/>
                  </a:ext>
                </a:extLst>
              </p:cNvPr>
              <p:cNvSpPr txBox="1"/>
              <p:nvPr/>
            </p:nvSpPr>
            <p:spPr>
              <a:xfrm>
                <a:off x="8332377" y="1510794"/>
                <a:ext cx="31106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" b="0" i="1" dirty="0" smtClean="0">
                          <a:latin typeface="Cambria Math" panose="02040503050406030204" pitchFamily="18" charset="0"/>
                        </a:rPr>
                        <m:t>30°</m:t>
                      </m:r>
                    </m:oMath>
                  </m:oMathPara>
                </a14:m>
                <a:endParaRPr lang="en-GB" sz="5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BCA8F673-73FE-4DD7-FC0B-B1EEC626F1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2377" y="1510794"/>
                <a:ext cx="311068" cy="2154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CC5BAB2A-7DDC-0914-97FB-713566C76806}"/>
                  </a:ext>
                </a:extLst>
              </p:cNvPr>
              <p:cNvSpPr txBox="1"/>
              <p:nvPr/>
            </p:nvSpPr>
            <p:spPr>
              <a:xfrm>
                <a:off x="8163363" y="970180"/>
                <a:ext cx="97039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468D8FA-78B6-0A2A-27CD-67CA558DCF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3363" y="970180"/>
                <a:ext cx="970396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Oval 71">
            <a:extLst>
              <a:ext uri="{FF2B5EF4-FFF2-40B4-BE49-F238E27FC236}">
                <a16:creationId xmlns:a16="http://schemas.microsoft.com/office/drawing/2014/main" id="{CB72E79E-0328-63E6-1B67-95DD120462F5}"/>
              </a:ext>
            </a:extLst>
          </p:cNvPr>
          <p:cNvSpPr/>
          <p:nvPr/>
        </p:nvSpPr>
        <p:spPr>
          <a:xfrm>
            <a:off x="1712215" y="1351210"/>
            <a:ext cx="61975" cy="609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399C9771-F142-7523-1F64-DA7E8BFE301E}"/>
              </a:ext>
            </a:extLst>
          </p:cNvPr>
          <p:cNvSpPr/>
          <p:nvPr/>
        </p:nvSpPr>
        <p:spPr>
          <a:xfrm>
            <a:off x="4755882" y="1351210"/>
            <a:ext cx="61975" cy="609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1686CA41-4EB1-0C1B-231A-D69863856CA6}"/>
              </a:ext>
            </a:extLst>
          </p:cNvPr>
          <p:cNvSpPr/>
          <p:nvPr/>
        </p:nvSpPr>
        <p:spPr>
          <a:xfrm>
            <a:off x="7889668" y="1320463"/>
            <a:ext cx="61975" cy="609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BACD9C34-85A0-6837-5795-88C16066A2E1}"/>
              </a:ext>
            </a:extLst>
          </p:cNvPr>
          <p:cNvSpPr/>
          <p:nvPr/>
        </p:nvSpPr>
        <p:spPr>
          <a:xfrm>
            <a:off x="701707" y="2503437"/>
            <a:ext cx="2015613" cy="18189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E74D7FFA-339C-43AD-B67A-441710C91922}"/>
              </a:ext>
            </a:extLst>
          </p:cNvPr>
          <p:cNvCxnSpPr>
            <a:cxnSpLocks/>
            <a:stCxn id="75" idx="7"/>
            <a:endCxn id="75" idx="4"/>
          </p:cNvCxnSpPr>
          <p:nvPr/>
        </p:nvCxnSpPr>
        <p:spPr>
          <a:xfrm flipH="1">
            <a:off x="1709514" y="2769819"/>
            <a:ext cx="712626" cy="15525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33996C12-1B6C-FA37-F3FE-6D33A955F758}"/>
              </a:ext>
            </a:extLst>
          </p:cNvPr>
          <p:cNvCxnSpPr>
            <a:cxnSpLocks/>
            <a:stCxn id="75" idx="7"/>
            <a:endCxn id="75" idx="2"/>
          </p:cNvCxnSpPr>
          <p:nvPr/>
        </p:nvCxnSpPr>
        <p:spPr>
          <a:xfrm flipH="1">
            <a:off x="701707" y="2769819"/>
            <a:ext cx="1720433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9E3E037D-3D60-DF42-6D6A-2CF0B06C195D}"/>
                  </a:ext>
                </a:extLst>
              </p:cNvPr>
              <p:cNvSpPr txBox="1"/>
              <p:nvPr/>
            </p:nvSpPr>
            <p:spPr>
              <a:xfrm>
                <a:off x="1326510" y="2798549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690752F-CE8D-AE18-B9F4-0079AAAB12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6510" y="2798549"/>
                <a:ext cx="444979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E7ECC7DE-C040-5E74-B003-783C4A76597F}"/>
                  </a:ext>
                </a:extLst>
              </p:cNvPr>
              <p:cNvSpPr txBox="1"/>
              <p:nvPr/>
            </p:nvSpPr>
            <p:spPr>
              <a:xfrm>
                <a:off x="839221" y="3303549"/>
                <a:ext cx="31106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30°</m:t>
                      </m:r>
                    </m:oMath>
                  </m:oMathPara>
                </a14:m>
                <a:endParaRPr lang="en-GB" sz="700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CB351B18-2057-B5F4-8B66-1714C624D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21" y="3303549"/>
                <a:ext cx="311068" cy="246221"/>
              </a:xfrm>
              <a:prstGeom prst="rect">
                <a:avLst/>
              </a:prstGeom>
              <a:blipFill>
                <a:blip r:embed="rId9"/>
                <a:stretch>
                  <a:fillRect r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E0581D87-EED4-BF25-00FF-A081634577C8}"/>
              </a:ext>
            </a:extLst>
          </p:cNvPr>
          <p:cNvCxnSpPr>
            <a:cxnSpLocks/>
            <a:stCxn id="75" idx="5"/>
            <a:endCxn id="75" idx="2"/>
          </p:cNvCxnSpPr>
          <p:nvPr/>
        </p:nvCxnSpPr>
        <p:spPr>
          <a:xfrm flipH="1" flipV="1">
            <a:off x="701707" y="3412921"/>
            <a:ext cx="1720433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3FCF73F-4737-9D93-0536-991E20879824}"/>
              </a:ext>
            </a:extLst>
          </p:cNvPr>
          <p:cNvCxnSpPr>
            <a:cxnSpLocks/>
            <a:stCxn id="75" idx="5"/>
            <a:endCxn id="75" idx="4"/>
          </p:cNvCxnSpPr>
          <p:nvPr/>
        </p:nvCxnSpPr>
        <p:spPr>
          <a:xfrm flipH="1">
            <a:off x="1709514" y="4056023"/>
            <a:ext cx="712626" cy="26638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DCE8ABD4-0061-008B-E17E-B0AC749AF29C}"/>
                  </a:ext>
                </a:extLst>
              </p:cNvPr>
              <p:cNvSpPr txBox="1"/>
              <p:nvPr/>
            </p:nvSpPr>
            <p:spPr>
              <a:xfrm>
                <a:off x="2083995" y="3207558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DCE8ABD4-0061-008B-E17E-B0AC749AF2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3995" y="3207558"/>
                <a:ext cx="444979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AA67C6B-A7D1-4A05-6BD7-C4C06B4507D1}"/>
                  </a:ext>
                </a:extLst>
              </p:cNvPr>
              <p:cNvSpPr txBox="1"/>
              <p:nvPr/>
            </p:nvSpPr>
            <p:spPr>
              <a:xfrm>
                <a:off x="2042576" y="3932912"/>
                <a:ext cx="31106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700" dirty="0"/>
              </a:p>
            </p:txBody>
          </p:sp>
        </mc:Choice>
        <mc:Fallback xmlns="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1DFFB3AA-012B-8DC3-80F5-DFD97952B7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2576" y="3932912"/>
                <a:ext cx="311068" cy="24622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" name="TextBox 103">
            <a:extLst>
              <a:ext uri="{FF2B5EF4-FFF2-40B4-BE49-F238E27FC236}">
                <a16:creationId xmlns:a16="http://schemas.microsoft.com/office/drawing/2014/main" id="{050FB5DF-D540-BD2F-1AC7-708C856C7A5D}"/>
              </a:ext>
            </a:extLst>
          </p:cNvPr>
          <p:cNvSpPr txBox="1"/>
          <p:nvPr/>
        </p:nvSpPr>
        <p:spPr>
          <a:xfrm>
            <a:off x="2962165" y="2271390"/>
            <a:ext cx="3662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Find the value of the missing letters</a:t>
            </a: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026181C-8EF1-6695-DAD4-83DBFC013632}"/>
              </a:ext>
            </a:extLst>
          </p:cNvPr>
          <p:cNvSpPr/>
          <p:nvPr/>
        </p:nvSpPr>
        <p:spPr>
          <a:xfrm>
            <a:off x="3810050" y="2608831"/>
            <a:ext cx="2015613" cy="18189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A122BAD3-39AB-C912-DBED-FAFD466BD2BE}"/>
              </a:ext>
            </a:extLst>
          </p:cNvPr>
          <p:cNvCxnSpPr>
            <a:cxnSpLocks/>
            <a:stCxn id="105" idx="7"/>
            <a:endCxn id="105" idx="4"/>
          </p:cNvCxnSpPr>
          <p:nvPr/>
        </p:nvCxnSpPr>
        <p:spPr>
          <a:xfrm flipH="1">
            <a:off x="4817857" y="2875213"/>
            <a:ext cx="712626" cy="15525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93E0DC20-9614-BD53-800C-6F9C60AFB251}"/>
              </a:ext>
            </a:extLst>
          </p:cNvPr>
          <p:cNvCxnSpPr>
            <a:cxnSpLocks/>
            <a:stCxn id="105" idx="7"/>
            <a:endCxn id="105" idx="2"/>
          </p:cNvCxnSpPr>
          <p:nvPr/>
        </p:nvCxnSpPr>
        <p:spPr>
          <a:xfrm flipH="1">
            <a:off x="3810050" y="2875213"/>
            <a:ext cx="1720433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11FED1AE-3D5C-BF0E-9CD0-682C6588E57F}"/>
                  </a:ext>
                </a:extLst>
              </p:cNvPr>
              <p:cNvSpPr txBox="1"/>
              <p:nvPr/>
            </p:nvSpPr>
            <p:spPr>
              <a:xfrm>
                <a:off x="3947564" y="3408943"/>
                <a:ext cx="31106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000" i="1" dirty="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en-GB" sz="700" dirty="0"/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38673D58-1053-0661-DB2F-859ADFC26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7564" y="3408943"/>
                <a:ext cx="311068" cy="246221"/>
              </a:xfrm>
              <a:prstGeom prst="rect">
                <a:avLst/>
              </a:prstGeom>
              <a:blipFill>
                <a:blip r:embed="rId12"/>
                <a:stretch>
                  <a:fillRect r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F5BACA2A-8D34-E34B-A44A-5797504330EE}"/>
              </a:ext>
            </a:extLst>
          </p:cNvPr>
          <p:cNvCxnSpPr>
            <a:cxnSpLocks/>
            <a:stCxn id="105" idx="5"/>
            <a:endCxn id="105" idx="2"/>
          </p:cNvCxnSpPr>
          <p:nvPr/>
        </p:nvCxnSpPr>
        <p:spPr>
          <a:xfrm flipH="1" flipV="1">
            <a:off x="3810050" y="3518315"/>
            <a:ext cx="1720433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3E2874B4-3C9D-2723-DBBB-3C1CF01F8AD0}"/>
              </a:ext>
            </a:extLst>
          </p:cNvPr>
          <p:cNvCxnSpPr>
            <a:cxnSpLocks/>
            <a:stCxn id="105" idx="5"/>
            <a:endCxn id="105" idx="4"/>
          </p:cNvCxnSpPr>
          <p:nvPr/>
        </p:nvCxnSpPr>
        <p:spPr>
          <a:xfrm flipH="1">
            <a:off x="4817857" y="4161417"/>
            <a:ext cx="712626" cy="26638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17457434-CA86-A06B-7807-960B9E452EA4}"/>
                  </a:ext>
                </a:extLst>
              </p:cNvPr>
              <p:cNvSpPr txBox="1"/>
              <p:nvPr/>
            </p:nvSpPr>
            <p:spPr>
              <a:xfrm>
                <a:off x="4922319" y="3954680"/>
                <a:ext cx="31106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700" dirty="0"/>
              </a:p>
            </p:txBody>
          </p:sp>
        </mc:Choice>
        <mc:Fallback xmlns="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00AA8F8A-658A-732F-3809-E464FD3D3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2319" y="3954680"/>
                <a:ext cx="311068" cy="24622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30159DD9-4963-5DF1-DE3A-1CDFF3569CA1}"/>
              </a:ext>
            </a:extLst>
          </p:cNvPr>
          <p:cNvCxnSpPr>
            <a:cxnSpLocks/>
          </p:cNvCxnSpPr>
          <p:nvPr/>
        </p:nvCxnSpPr>
        <p:spPr>
          <a:xfrm>
            <a:off x="4670266" y="3148509"/>
            <a:ext cx="101625" cy="1085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62CF0500-9DE5-D0A7-E3B0-699697A6B08C}"/>
              </a:ext>
            </a:extLst>
          </p:cNvPr>
          <p:cNvCxnSpPr>
            <a:cxnSpLocks/>
          </p:cNvCxnSpPr>
          <p:nvPr/>
        </p:nvCxnSpPr>
        <p:spPr>
          <a:xfrm flipV="1">
            <a:off x="4721078" y="3158931"/>
            <a:ext cx="48029" cy="8712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6E900B9B-49C7-FD1D-2958-08CCCB300CF5}"/>
              </a:ext>
            </a:extLst>
          </p:cNvPr>
          <p:cNvCxnSpPr>
            <a:cxnSpLocks/>
          </p:cNvCxnSpPr>
          <p:nvPr/>
        </p:nvCxnSpPr>
        <p:spPr>
          <a:xfrm>
            <a:off x="5100107" y="4260367"/>
            <a:ext cx="101625" cy="1085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29E88AA4-0B87-24D6-5AA5-E45E37F01344}"/>
              </a:ext>
            </a:extLst>
          </p:cNvPr>
          <p:cNvCxnSpPr>
            <a:cxnSpLocks/>
          </p:cNvCxnSpPr>
          <p:nvPr/>
        </p:nvCxnSpPr>
        <p:spPr>
          <a:xfrm flipV="1">
            <a:off x="5150919" y="4270789"/>
            <a:ext cx="48029" cy="8712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6" name="Oval 135">
            <a:extLst>
              <a:ext uri="{FF2B5EF4-FFF2-40B4-BE49-F238E27FC236}">
                <a16:creationId xmlns:a16="http://schemas.microsoft.com/office/drawing/2014/main" id="{C0721283-CF31-A0C6-4123-1E670D4E3EAE}"/>
              </a:ext>
            </a:extLst>
          </p:cNvPr>
          <p:cNvSpPr/>
          <p:nvPr/>
        </p:nvSpPr>
        <p:spPr>
          <a:xfrm>
            <a:off x="6943836" y="2499459"/>
            <a:ext cx="2015613" cy="18189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810DB00E-0214-5ECD-FBFD-E609D1544BB7}"/>
              </a:ext>
            </a:extLst>
          </p:cNvPr>
          <p:cNvCxnSpPr>
            <a:cxnSpLocks/>
            <a:stCxn id="136" idx="7"/>
            <a:endCxn id="136" idx="4"/>
          </p:cNvCxnSpPr>
          <p:nvPr/>
        </p:nvCxnSpPr>
        <p:spPr>
          <a:xfrm flipH="1">
            <a:off x="7951643" y="2765841"/>
            <a:ext cx="712626" cy="15525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A10C3666-B209-E76F-431D-A911CF69DE95}"/>
              </a:ext>
            </a:extLst>
          </p:cNvPr>
          <p:cNvCxnSpPr>
            <a:cxnSpLocks/>
            <a:stCxn id="136" idx="7"/>
            <a:endCxn id="136" idx="2"/>
          </p:cNvCxnSpPr>
          <p:nvPr/>
        </p:nvCxnSpPr>
        <p:spPr>
          <a:xfrm flipH="1">
            <a:off x="6943836" y="2765841"/>
            <a:ext cx="1720433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6A51B06D-E7E7-8357-6839-9D75783B4652}"/>
                  </a:ext>
                </a:extLst>
              </p:cNvPr>
              <p:cNvSpPr txBox="1"/>
              <p:nvPr/>
            </p:nvSpPr>
            <p:spPr>
              <a:xfrm>
                <a:off x="7568639" y="2794571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816AD103-4C70-E568-383D-0A6DBE63F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8639" y="2794571"/>
                <a:ext cx="444979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93339542-9CCA-7A7C-F752-4584D037477A}"/>
              </a:ext>
            </a:extLst>
          </p:cNvPr>
          <p:cNvCxnSpPr>
            <a:cxnSpLocks/>
            <a:stCxn id="136" idx="5"/>
            <a:endCxn id="136" idx="2"/>
          </p:cNvCxnSpPr>
          <p:nvPr/>
        </p:nvCxnSpPr>
        <p:spPr>
          <a:xfrm flipH="1" flipV="1">
            <a:off x="6943836" y="3408943"/>
            <a:ext cx="1720433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A84F5AE3-B1E6-BF2F-C6F9-97C856631E6F}"/>
              </a:ext>
            </a:extLst>
          </p:cNvPr>
          <p:cNvCxnSpPr>
            <a:cxnSpLocks/>
            <a:stCxn id="136" idx="5"/>
            <a:endCxn id="136" idx="4"/>
          </p:cNvCxnSpPr>
          <p:nvPr/>
        </p:nvCxnSpPr>
        <p:spPr>
          <a:xfrm flipH="1">
            <a:off x="7951643" y="4052045"/>
            <a:ext cx="712626" cy="26638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7E44D5AB-D305-67B6-CBF3-07F615D87B83}"/>
                  </a:ext>
                </a:extLst>
              </p:cNvPr>
              <p:cNvSpPr txBox="1"/>
              <p:nvPr/>
            </p:nvSpPr>
            <p:spPr>
              <a:xfrm>
                <a:off x="8371227" y="3026428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87CC12C9-8D8B-BB21-ED3A-FC014A671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1227" y="3026428"/>
                <a:ext cx="444979" cy="3385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B25648F1-5E80-FE5E-243D-E0346C9D5121}"/>
                  </a:ext>
                </a:extLst>
              </p:cNvPr>
              <p:cNvSpPr txBox="1"/>
              <p:nvPr/>
            </p:nvSpPr>
            <p:spPr>
              <a:xfrm>
                <a:off x="8284705" y="3928934"/>
                <a:ext cx="31106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700" dirty="0"/>
              </a:p>
            </p:txBody>
          </p:sp>
        </mc:Choice>
        <mc:Fallback xmlns=""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82DFE520-176E-9909-18AF-5215E3176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705" y="3928934"/>
                <a:ext cx="311068" cy="24622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03E7DBA2-210D-5DD9-2A8D-86BF170E18B0}"/>
                  </a:ext>
                </a:extLst>
              </p:cNvPr>
              <p:cNvSpPr txBox="1"/>
              <p:nvPr/>
            </p:nvSpPr>
            <p:spPr>
              <a:xfrm>
                <a:off x="7427072" y="3657429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BEEEFB27-B5D1-D601-B821-CE608CACA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7072" y="3657429"/>
                <a:ext cx="444979" cy="33855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6" name="Oval 145">
            <a:extLst>
              <a:ext uri="{FF2B5EF4-FFF2-40B4-BE49-F238E27FC236}">
                <a16:creationId xmlns:a16="http://schemas.microsoft.com/office/drawing/2014/main" id="{95FAE3A2-28DA-1339-2ECD-3254F3480F9F}"/>
              </a:ext>
            </a:extLst>
          </p:cNvPr>
          <p:cNvSpPr/>
          <p:nvPr/>
        </p:nvSpPr>
        <p:spPr>
          <a:xfrm>
            <a:off x="676293" y="4633153"/>
            <a:ext cx="2015613" cy="18189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21DA2339-4BCD-355B-D5BB-DE53A437064D}"/>
              </a:ext>
            </a:extLst>
          </p:cNvPr>
          <p:cNvCxnSpPr>
            <a:cxnSpLocks/>
            <a:stCxn id="146" idx="7"/>
            <a:endCxn id="146" idx="4"/>
          </p:cNvCxnSpPr>
          <p:nvPr/>
        </p:nvCxnSpPr>
        <p:spPr>
          <a:xfrm flipH="1">
            <a:off x="1684100" y="4899535"/>
            <a:ext cx="712626" cy="15525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FF1739FA-2C08-EFDD-F02A-77A58A7D3FBC}"/>
              </a:ext>
            </a:extLst>
          </p:cNvPr>
          <p:cNvCxnSpPr>
            <a:cxnSpLocks/>
            <a:stCxn id="146" idx="7"/>
          </p:cNvCxnSpPr>
          <p:nvPr/>
        </p:nvCxnSpPr>
        <p:spPr>
          <a:xfrm flipH="1">
            <a:off x="704408" y="4899535"/>
            <a:ext cx="1692318" cy="4054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5841943C-2751-7326-9C0D-037027A6CABD}"/>
                  </a:ext>
                </a:extLst>
              </p:cNvPr>
              <p:cNvSpPr txBox="1"/>
              <p:nvPr/>
            </p:nvSpPr>
            <p:spPr>
              <a:xfrm>
                <a:off x="1422376" y="4785400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FEFC7025-CEBD-E309-FC27-91138C51E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2376" y="4785400"/>
                <a:ext cx="444979" cy="33855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179C354A-07DE-A511-2862-6758C8BB84ED}"/>
              </a:ext>
            </a:extLst>
          </p:cNvPr>
          <p:cNvCxnSpPr>
            <a:cxnSpLocks/>
          </p:cNvCxnSpPr>
          <p:nvPr/>
        </p:nvCxnSpPr>
        <p:spPr>
          <a:xfrm flipH="1" flipV="1">
            <a:off x="720725" y="5298473"/>
            <a:ext cx="963375" cy="25570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5EFD0811-9B3F-5B97-BC27-243AE2E98DDE}"/>
              </a:ext>
            </a:extLst>
          </p:cNvPr>
          <p:cNvCxnSpPr>
            <a:cxnSpLocks/>
            <a:endCxn id="146" idx="4"/>
          </p:cNvCxnSpPr>
          <p:nvPr/>
        </p:nvCxnSpPr>
        <p:spPr>
          <a:xfrm>
            <a:off x="1684100" y="5571367"/>
            <a:ext cx="0" cy="88075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7" name="Oval 156">
            <a:extLst>
              <a:ext uri="{FF2B5EF4-FFF2-40B4-BE49-F238E27FC236}">
                <a16:creationId xmlns:a16="http://schemas.microsoft.com/office/drawing/2014/main" id="{BE5D2F1D-6492-8BA8-1F2B-A5F205E6F33E}"/>
              </a:ext>
            </a:extLst>
          </p:cNvPr>
          <p:cNvSpPr/>
          <p:nvPr/>
        </p:nvSpPr>
        <p:spPr>
          <a:xfrm>
            <a:off x="1644866" y="5542637"/>
            <a:ext cx="61975" cy="609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D36C087E-D5C1-0CC9-C039-4B4D5B27C857}"/>
                  </a:ext>
                </a:extLst>
              </p:cNvPr>
              <p:cNvSpPr txBox="1"/>
              <p:nvPr/>
            </p:nvSpPr>
            <p:spPr>
              <a:xfrm>
                <a:off x="1968565" y="5452672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2B452570-45D5-64B9-6C7D-F523DE8540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8565" y="5452672"/>
                <a:ext cx="444979" cy="33855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301165C6-5C41-BD83-6755-6FFC2913FBA0}"/>
              </a:ext>
            </a:extLst>
          </p:cNvPr>
          <p:cNvCxnSpPr>
            <a:cxnSpLocks/>
            <a:stCxn id="146" idx="4"/>
          </p:cNvCxnSpPr>
          <p:nvPr/>
        </p:nvCxnSpPr>
        <p:spPr>
          <a:xfrm flipH="1" flipV="1">
            <a:off x="720725" y="5304985"/>
            <a:ext cx="963375" cy="114713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09723284-44D6-9E3C-568D-50038B32ED50}"/>
                  </a:ext>
                </a:extLst>
              </p:cNvPr>
              <p:cNvSpPr txBox="1"/>
              <p:nvPr/>
            </p:nvSpPr>
            <p:spPr>
              <a:xfrm>
                <a:off x="1302825" y="5520834"/>
                <a:ext cx="31106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120°</m:t>
                      </m:r>
                    </m:oMath>
                  </m:oMathPara>
                </a14:m>
                <a:endParaRPr lang="en-GB" sz="700" dirty="0"/>
              </a:p>
            </p:txBody>
          </p:sp>
        </mc:Choice>
        <mc:Fallback xmlns=""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43D23CCF-3F4D-B9D4-28AE-4DC4FD57E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2825" y="5520834"/>
                <a:ext cx="311068" cy="246221"/>
              </a:xfrm>
              <a:prstGeom prst="rect">
                <a:avLst/>
              </a:prstGeom>
              <a:blipFill>
                <a:blip r:embed="rId20"/>
                <a:stretch>
                  <a:fillRect r="-27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7" name="TextBox 176">
            <a:extLst>
              <a:ext uri="{FF2B5EF4-FFF2-40B4-BE49-F238E27FC236}">
                <a16:creationId xmlns:a16="http://schemas.microsoft.com/office/drawing/2014/main" id="{344816F5-637D-4910-B882-EC52217C68B9}"/>
              </a:ext>
            </a:extLst>
          </p:cNvPr>
          <p:cNvSpPr txBox="1"/>
          <p:nvPr/>
        </p:nvSpPr>
        <p:spPr>
          <a:xfrm>
            <a:off x="2354288" y="4638679"/>
            <a:ext cx="297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890AE5E7-B023-D48C-577E-794E9FE726A3}"/>
              </a:ext>
            </a:extLst>
          </p:cNvPr>
          <p:cNvSpPr txBox="1"/>
          <p:nvPr/>
        </p:nvSpPr>
        <p:spPr>
          <a:xfrm>
            <a:off x="408750" y="5114176"/>
            <a:ext cx="297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DBCE62EB-2F52-1112-C80B-40154F17613D}"/>
              </a:ext>
            </a:extLst>
          </p:cNvPr>
          <p:cNvSpPr txBox="1"/>
          <p:nvPr/>
        </p:nvSpPr>
        <p:spPr>
          <a:xfrm>
            <a:off x="1549199" y="6373894"/>
            <a:ext cx="297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617A3625-6094-1EE4-6FF8-13C55C12DD44}"/>
              </a:ext>
            </a:extLst>
          </p:cNvPr>
          <p:cNvSpPr txBox="1"/>
          <p:nvPr/>
        </p:nvSpPr>
        <p:spPr>
          <a:xfrm>
            <a:off x="175628" y="4333946"/>
            <a:ext cx="3077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Find the area of triangle ABC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AEF1D9B0-9D4E-4B19-6A90-FAFC24E0DB3C}"/>
              </a:ext>
            </a:extLst>
          </p:cNvPr>
          <p:cNvSpPr txBox="1"/>
          <p:nvPr/>
        </p:nvSpPr>
        <p:spPr>
          <a:xfrm>
            <a:off x="383031" y="6537335"/>
            <a:ext cx="2720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Find the area of the circle</a:t>
            </a:r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D6519C00-922A-9BE1-6253-CEB430F96A75}"/>
              </a:ext>
            </a:extLst>
          </p:cNvPr>
          <p:cNvSpPr/>
          <p:nvPr/>
        </p:nvSpPr>
        <p:spPr>
          <a:xfrm>
            <a:off x="3814219" y="4781063"/>
            <a:ext cx="2015613" cy="18189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27081D06-580C-4596-20B6-780AB98818F9}"/>
              </a:ext>
            </a:extLst>
          </p:cNvPr>
          <p:cNvCxnSpPr>
            <a:cxnSpLocks/>
            <a:stCxn id="183" idx="7"/>
            <a:endCxn id="183" idx="4"/>
          </p:cNvCxnSpPr>
          <p:nvPr/>
        </p:nvCxnSpPr>
        <p:spPr>
          <a:xfrm flipH="1">
            <a:off x="4822026" y="5047445"/>
            <a:ext cx="712626" cy="15525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46EE8A20-141A-8B59-7137-5CEE05E64BA3}"/>
              </a:ext>
            </a:extLst>
          </p:cNvPr>
          <p:cNvCxnSpPr>
            <a:cxnSpLocks/>
            <a:stCxn id="183" idx="7"/>
          </p:cNvCxnSpPr>
          <p:nvPr/>
        </p:nvCxnSpPr>
        <p:spPr>
          <a:xfrm flipH="1">
            <a:off x="3842334" y="5047445"/>
            <a:ext cx="1692318" cy="4054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9633B4AA-027D-F54B-30EE-4AC0A66AA77F}"/>
                  </a:ext>
                </a:extLst>
              </p:cNvPr>
              <p:cNvSpPr txBox="1"/>
              <p:nvPr/>
            </p:nvSpPr>
            <p:spPr>
              <a:xfrm>
                <a:off x="4560302" y="4933310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81FC8E78-EDE4-237E-C39F-16D64207A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302" y="4933310"/>
                <a:ext cx="444979" cy="33855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6192E062-4C5E-4BF0-62CE-1F363A79A72E}"/>
                  </a:ext>
                </a:extLst>
              </p:cNvPr>
              <p:cNvSpPr txBox="1"/>
              <p:nvPr/>
            </p:nvSpPr>
            <p:spPr>
              <a:xfrm>
                <a:off x="5106491" y="5600582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0701D62A-6593-2342-1F24-BFB3BFD8A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6491" y="5600582"/>
                <a:ext cx="444979" cy="33855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089A982E-0A8A-73C8-9D14-3028237CD48E}"/>
              </a:ext>
            </a:extLst>
          </p:cNvPr>
          <p:cNvCxnSpPr>
            <a:cxnSpLocks/>
            <a:stCxn id="183" idx="4"/>
          </p:cNvCxnSpPr>
          <p:nvPr/>
        </p:nvCxnSpPr>
        <p:spPr>
          <a:xfrm flipH="1" flipV="1">
            <a:off x="3858651" y="5452895"/>
            <a:ext cx="963375" cy="114713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E6750883-4297-3D23-1682-3B3643247067}"/>
                  </a:ext>
                </a:extLst>
              </p:cNvPr>
              <p:cNvSpPr txBox="1"/>
              <p:nvPr/>
            </p:nvSpPr>
            <p:spPr>
              <a:xfrm>
                <a:off x="4410095" y="6377937"/>
                <a:ext cx="21158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en-GB" sz="700" dirty="0"/>
              </a:p>
            </p:txBody>
          </p:sp>
        </mc:Choice>
        <mc:Fallback xmlns="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B93B9D63-2EB5-DAC5-20A3-0B183C563B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0095" y="6377937"/>
                <a:ext cx="211584" cy="246221"/>
              </a:xfrm>
              <a:prstGeom prst="rect">
                <a:avLst/>
              </a:prstGeom>
              <a:blipFill>
                <a:blip r:embed="rId23"/>
                <a:stretch>
                  <a:fillRect r="-5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9991ED74-B9B4-9212-CC90-CBA3C82A1E6F}"/>
              </a:ext>
            </a:extLst>
          </p:cNvPr>
          <p:cNvCxnSpPr>
            <a:cxnSpLocks/>
          </p:cNvCxnSpPr>
          <p:nvPr/>
        </p:nvCxnSpPr>
        <p:spPr>
          <a:xfrm flipH="1">
            <a:off x="3653905" y="6600031"/>
            <a:ext cx="217592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3" name="TextBox 202">
            <a:extLst>
              <a:ext uri="{FF2B5EF4-FFF2-40B4-BE49-F238E27FC236}">
                <a16:creationId xmlns:a16="http://schemas.microsoft.com/office/drawing/2014/main" id="{C52D57B3-F8AC-F152-D08A-65C8B4B9BCEB}"/>
              </a:ext>
            </a:extLst>
          </p:cNvPr>
          <p:cNvSpPr txBox="1"/>
          <p:nvPr/>
        </p:nvSpPr>
        <p:spPr>
          <a:xfrm>
            <a:off x="5485215" y="4800835"/>
            <a:ext cx="297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10A03491-7F3C-132C-14E3-39AE886FBF64}"/>
              </a:ext>
            </a:extLst>
          </p:cNvPr>
          <p:cNvSpPr txBox="1"/>
          <p:nvPr/>
        </p:nvSpPr>
        <p:spPr>
          <a:xfrm>
            <a:off x="3547154" y="5241204"/>
            <a:ext cx="297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C7C1D6F6-A893-693D-E461-E5BD4276429B}"/>
              </a:ext>
            </a:extLst>
          </p:cNvPr>
          <p:cNvSpPr txBox="1"/>
          <p:nvPr/>
        </p:nvSpPr>
        <p:spPr>
          <a:xfrm>
            <a:off x="4680126" y="6536050"/>
            <a:ext cx="297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12D80FBD-C83A-3E2B-CCF2-451D93D8A226}"/>
              </a:ext>
            </a:extLst>
          </p:cNvPr>
          <p:cNvSpPr txBox="1"/>
          <p:nvPr/>
        </p:nvSpPr>
        <p:spPr>
          <a:xfrm>
            <a:off x="3247928" y="4447369"/>
            <a:ext cx="3077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Find the area of triangle ABC</a:t>
            </a:r>
          </a:p>
        </p:txBody>
      </p:sp>
      <p:sp>
        <p:nvSpPr>
          <p:cNvPr id="241" name="Oval 240">
            <a:extLst>
              <a:ext uri="{FF2B5EF4-FFF2-40B4-BE49-F238E27FC236}">
                <a16:creationId xmlns:a16="http://schemas.microsoft.com/office/drawing/2014/main" id="{D3166819-7ACD-A9A3-934E-8A4A6D4A07F7}"/>
              </a:ext>
            </a:extLst>
          </p:cNvPr>
          <p:cNvSpPr/>
          <p:nvPr/>
        </p:nvSpPr>
        <p:spPr>
          <a:xfrm>
            <a:off x="7005811" y="4859268"/>
            <a:ext cx="2015613" cy="18189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202BA9BA-806C-1284-B44D-EC58DEC2E441}"/>
              </a:ext>
            </a:extLst>
          </p:cNvPr>
          <p:cNvCxnSpPr>
            <a:cxnSpLocks/>
            <a:stCxn id="241" idx="5"/>
          </p:cNvCxnSpPr>
          <p:nvPr/>
        </p:nvCxnSpPr>
        <p:spPr>
          <a:xfrm flipH="1">
            <a:off x="7693269" y="6411854"/>
            <a:ext cx="1032975" cy="2099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4DB09960-7638-898C-A084-71CEE548A134}"/>
              </a:ext>
            </a:extLst>
          </p:cNvPr>
          <p:cNvCxnSpPr>
            <a:cxnSpLocks/>
          </p:cNvCxnSpPr>
          <p:nvPr/>
        </p:nvCxnSpPr>
        <p:spPr>
          <a:xfrm flipH="1" flipV="1">
            <a:off x="7044690" y="5532388"/>
            <a:ext cx="652145" cy="10894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B7A8E54F-E2C0-3C6F-E1BC-14FB33E7FBF5}"/>
              </a:ext>
            </a:extLst>
          </p:cNvPr>
          <p:cNvCxnSpPr>
            <a:cxnSpLocks/>
            <a:stCxn id="241" idx="0"/>
            <a:endCxn id="252" idx="3"/>
          </p:cNvCxnSpPr>
          <p:nvPr/>
        </p:nvCxnSpPr>
        <p:spPr>
          <a:xfrm flipH="1">
            <a:off x="7036185" y="4859268"/>
            <a:ext cx="977433" cy="66568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1" name="TextBox 250">
            <a:extLst>
              <a:ext uri="{FF2B5EF4-FFF2-40B4-BE49-F238E27FC236}">
                <a16:creationId xmlns:a16="http://schemas.microsoft.com/office/drawing/2014/main" id="{4425F3F8-7E3E-C72E-CC90-621D45841FD0}"/>
              </a:ext>
            </a:extLst>
          </p:cNvPr>
          <p:cNvSpPr txBox="1"/>
          <p:nvPr/>
        </p:nvSpPr>
        <p:spPr>
          <a:xfrm>
            <a:off x="7862760" y="4562268"/>
            <a:ext cx="297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88B9CF00-D651-B4AA-8925-BF3DD5EE4D89}"/>
              </a:ext>
            </a:extLst>
          </p:cNvPr>
          <p:cNvSpPr txBox="1"/>
          <p:nvPr/>
        </p:nvSpPr>
        <p:spPr>
          <a:xfrm>
            <a:off x="6738268" y="5340291"/>
            <a:ext cx="297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7510078B-842A-2B76-FA7E-CEEA865629F4}"/>
              </a:ext>
            </a:extLst>
          </p:cNvPr>
          <p:cNvSpPr txBox="1"/>
          <p:nvPr/>
        </p:nvSpPr>
        <p:spPr>
          <a:xfrm>
            <a:off x="7483686" y="6584867"/>
            <a:ext cx="297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</a:t>
            </a:r>
          </a:p>
        </p:txBody>
      </p:sp>
      <p:cxnSp>
        <p:nvCxnSpPr>
          <p:cNvPr id="261" name="Straight Connector 260">
            <a:extLst>
              <a:ext uri="{FF2B5EF4-FFF2-40B4-BE49-F238E27FC236}">
                <a16:creationId xmlns:a16="http://schemas.microsoft.com/office/drawing/2014/main" id="{07064C40-B5D3-39E5-9367-D5A41272B131}"/>
              </a:ext>
            </a:extLst>
          </p:cNvPr>
          <p:cNvCxnSpPr>
            <a:cxnSpLocks/>
            <a:stCxn id="241" idx="0"/>
            <a:endCxn id="241" idx="5"/>
          </p:cNvCxnSpPr>
          <p:nvPr/>
        </p:nvCxnSpPr>
        <p:spPr>
          <a:xfrm>
            <a:off x="8013618" y="4859268"/>
            <a:ext cx="712626" cy="15525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4" name="Straight Connector 263">
            <a:extLst>
              <a:ext uri="{FF2B5EF4-FFF2-40B4-BE49-F238E27FC236}">
                <a16:creationId xmlns:a16="http://schemas.microsoft.com/office/drawing/2014/main" id="{4E2D3EE2-9F97-41D1-E68E-C30722B58DF5}"/>
              </a:ext>
            </a:extLst>
          </p:cNvPr>
          <p:cNvCxnSpPr>
            <a:cxnSpLocks/>
            <a:stCxn id="241" idx="0"/>
          </p:cNvCxnSpPr>
          <p:nvPr/>
        </p:nvCxnSpPr>
        <p:spPr>
          <a:xfrm flipH="1">
            <a:off x="7696835" y="4859268"/>
            <a:ext cx="316783" cy="17625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27D72D11-7A4E-7678-6244-4CD348D0B43C}"/>
                  </a:ext>
                </a:extLst>
              </p:cNvPr>
              <p:cNvSpPr txBox="1"/>
              <p:nvPr/>
            </p:nvSpPr>
            <p:spPr>
              <a:xfrm>
                <a:off x="7024835" y="5957194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07E745C3-98F5-E9DA-C172-9E048BD17F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4835" y="5957194"/>
                <a:ext cx="444979" cy="338554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80AA4E4C-AD81-95B3-EBC6-954BB4804648}"/>
                  </a:ext>
                </a:extLst>
              </p:cNvPr>
              <p:cNvSpPr txBox="1"/>
              <p:nvPr/>
            </p:nvSpPr>
            <p:spPr>
              <a:xfrm>
                <a:off x="7718384" y="5722585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6A90C9C0-4D86-B22C-3412-53502BBE13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8384" y="5722585"/>
                <a:ext cx="444979" cy="338554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1" name="TextBox 270">
                <a:extLst>
                  <a:ext uri="{FF2B5EF4-FFF2-40B4-BE49-F238E27FC236}">
                    <a16:creationId xmlns:a16="http://schemas.microsoft.com/office/drawing/2014/main" id="{E255D8AD-57B9-2AAD-4E73-5C1639BB85C7}"/>
                  </a:ext>
                </a:extLst>
              </p:cNvPr>
              <p:cNvSpPr txBox="1"/>
              <p:nvPr/>
            </p:nvSpPr>
            <p:spPr>
              <a:xfrm>
                <a:off x="8371227" y="6234653"/>
                <a:ext cx="21158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en-GB" sz="700" dirty="0"/>
              </a:p>
            </p:txBody>
          </p:sp>
        </mc:Choice>
        <mc:Fallback xmlns="">
          <p:sp>
            <p:nvSpPr>
              <p:cNvPr id="271" name="TextBox 270">
                <a:extLst>
                  <a:ext uri="{FF2B5EF4-FFF2-40B4-BE49-F238E27FC236}">
                    <a16:creationId xmlns:a16="http://schemas.microsoft.com/office/drawing/2014/main" id="{21BC28D9-D659-D9F8-E433-D79BFD340D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1227" y="6234653"/>
                <a:ext cx="211584" cy="246221"/>
              </a:xfrm>
              <a:prstGeom prst="rect">
                <a:avLst/>
              </a:prstGeom>
              <a:blipFill>
                <a:blip r:embed="rId26"/>
                <a:stretch>
                  <a:fillRect r="-5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3" name="TextBox 272">
            <a:extLst>
              <a:ext uri="{FF2B5EF4-FFF2-40B4-BE49-F238E27FC236}">
                <a16:creationId xmlns:a16="http://schemas.microsoft.com/office/drawing/2014/main" id="{99429645-9219-D6D8-5E15-D62FA05582D5}"/>
              </a:ext>
            </a:extLst>
          </p:cNvPr>
          <p:cNvSpPr txBox="1"/>
          <p:nvPr/>
        </p:nvSpPr>
        <p:spPr>
          <a:xfrm>
            <a:off x="6516368" y="4382794"/>
            <a:ext cx="3077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Find the area of triangle ABC</a:t>
            </a:r>
          </a:p>
        </p:txBody>
      </p:sp>
    </p:spTree>
    <p:extLst>
      <p:ext uri="{BB962C8B-B14F-4D97-AF65-F5344CB8AC3E}">
        <p14:creationId xmlns:p14="http://schemas.microsoft.com/office/powerpoint/2010/main" val="480026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D83AD-8E7C-F1E5-22D1-2EB6EB33A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A08231F7-49B7-C8DE-AC04-C84D87227853}"/>
              </a:ext>
            </a:extLst>
          </p:cNvPr>
          <p:cNvSpPr/>
          <p:nvPr/>
        </p:nvSpPr>
        <p:spPr>
          <a:xfrm>
            <a:off x="738239" y="475226"/>
            <a:ext cx="2015613" cy="18189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AF1DE94-37B5-77F7-D89B-E5DDE4C2E564}"/>
              </a:ext>
            </a:extLst>
          </p:cNvPr>
          <p:cNvCxnSpPr>
            <a:stCxn id="4" idx="7"/>
            <a:endCxn id="4" idx="3"/>
          </p:cNvCxnSpPr>
          <p:nvPr/>
        </p:nvCxnSpPr>
        <p:spPr>
          <a:xfrm flipH="1">
            <a:off x="1033419" y="741608"/>
            <a:ext cx="1425253" cy="128620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5A9B12-7980-A5E2-49A2-7DA5970D43E9}"/>
              </a:ext>
            </a:extLst>
          </p:cNvPr>
          <p:cNvCxnSpPr>
            <a:cxnSpLocks/>
            <a:stCxn id="4" idx="3"/>
            <a:endCxn id="4" idx="2"/>
          </p:cNvCxnSpPr>
          <p:nvPr/>
        </p:nvCxnSpPr>
        <p:spPr>
          <a:xfrm flipH="1" flipV="1">
            <a:off x="738239" y="1384710"/>
            <a:ext cx="295180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3D79E9C-106B-EF98-24A3-CB5C0F5C0A1F}"/>
              </a:ext>
            </a:extLst>
          </p:cNvPr>
          <p:cNvCxnSpPr>
            <a:cxnSpLocks/>
            <a:stCxn id="4" idx="7"/>
            <a:endCxn id="4" idx="2"/>
          </p:cNvCxnSpPr>
          <p:nvPr/>
        </p:nvCxnSpPr>
        <p:spPr>
          <a:xfrm flipH="1">
            <a:off x="738239" y="741608"/>
            <a:ext cx="1720433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5761938-93B8-0FCF-84C0-E26E61068645}"/>
                  </a:ext>
                </a:extLst>
              </p:cNvPr>
              <p:cNvSpPr txBox="1"/>
              <p:nvPr/>
            </p:nvSpPr>
            <p:spPr>
              <a:xfrm>
                <a:off x="484210" y="1479817"/>
                <a:ext cx="97039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FC80EA1-D74A-6D61-CAA5-ECFF2FEF2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210" y="1479817"/>
                <a:ext cx="970396" cy="3385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AA44248-BBA8-8BB3-679B-FCCE8F3535E4}"/>
                  </a:ext>
                </a:extLst>
              </p:cNvPr>
              <p:cNvSpPr txBox="1"/>
              <p:nvPr/>
            </p:nvSpPr>
            <p:spPr>
              <a:xfrm>
                <a:off x="1894547" y="878723"/>
                <a:ext cx="31106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800" b="0" i="1" dirty="0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en-GB" sz="5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84FC9EF-3BFC-B4B5-FC29-928DDEDAAB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4547" y="878723"/>
                <a:ext cx="311068" cy="2154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C1FB68B3-588E-43A0-65E2-67FAB354C58D}"/>
              </a:ext>
            </a:extLst>
          </p:cNvPr>
          <p:cNvSpPr txBox="1"/>
          <p:nvPr/>
        </p:nvSpPr>
        <p:spPr>
          <a:xfrm>
            <a:off x="444500" y="94353"/>
            <a:ext cx="2720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Find the area of the circle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1DC262C-6971-B174-3348-BF0BE44FC1A7}"/>
              </a:ext>
            </a:extLst>
          </p:cNvPr>
          <p:cNvSpPr/>
          <p:nvPr/>
        </p:nvSpPr>
        <p:spPr>
          <a:xfrm>
            <a:off x="3781323" y="475226"/>
            <a:ext cx="2015613" cy="18189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33A2538-038B-5B27-E990-C5835FB9EA89}"/>
              </a:ext>
            </a:extLst>
          </p:cNvPr>
          <p:cNvCxnSpPr>
            <a:stCxn id="24" idx="7"/>
            <a:endCxn id="24" idx="3"/>
          </p:cNvCxnSpPr>
          <p:nvPr/>
        </p:nvCxnSpPr>
        <p:spPr>
          <a:xfrm flipH="1">
            <a:off x="4076503" y="741608"/>
            <a:ext cx="1425253" cy="128620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1C738E-005D-6E3F-51FE-D4A230BCF785}"/>
              </a:ext>
            </a:extLst>
          </p:cNvPr>
          <p:cNvCxnSpPr>
            <a:cxnSpLocks/>
            <a:stCxn id="24" idx="3"/>
            <a:endCxn id="24" idx="2"/>
          </p:cNvCxnSpPr>
          <p:nvPr/>
        </p:nvCxnSpPr>
        <p:spPr>
          <a:xfrm flipH="1" flipV="1">
            <a:off x="3781323" y="1384710"/>
            <a:ext cx="295180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964006E-D963-01D2-B822-474F53AEDD07}"/>
              </a:ext>
            </a:extLst>
          </p:cNvPr>
          <p:cNvCxnSpPr>
            <a:cxnSpLocks/>
            <a:stCxn id="24" idx="7"/>
            <a:endCxn id="24" idx="2"/>
          </p:cNvCxnSpPr>
          <p:nvPr/>
        </p:nvCxnSpPr>
        <p:spPr>
          <a:xfrm flipH="1">
            <a:off x="3781323" y="741608"/>
            <a:ext cx="1720433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BAD830B-166C-14FC-C567-81E438030CE2}"/>
                  </a:ext>
                </a:extLst>
              </p:cNvPr>
              <p:cNvSpPr txBox="1"/>
              <p:nvPr/>
            </p:nvSpPr>
            <p:spPr>
              <a:xfrm>
                <a:off x="4076503" y="799574"/>
                <a:ext cx="97039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E1BDA74-168C-9DC4-AC74-CDFE78B989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503" y="799574"/>
                <a:ext cx="970396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920C025-3EFD-129F-39A9-BBE58EF933AA}"/>
                  </a:ext>
                </a:extLst>
              </p:cNvPr>
              <p:cNvSpPr txBox="1"/>
              <p:nvPr/>
            </p:nvSpPr>
            <p:spPr>
              <a:xfrm>
                <a:off x="3545039" y="1464221"/>
                <a:ext cx="97039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9CDE685-6511-652B-9F8D-E678A4D8E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5039" y="1464221"/>
                <a:ext cx="970396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3B53A56F-A092-EB33-3F6B-372A7E70E49C}"/>
              </a:ext>
            </a:extLst>
          </p:cNvPr>
          <p:cNvSpPr txBox="1"/>
          <p:nvPr/>
        </p:nvSpPr>
        <p:spPr>
          <a:xfrm>
            <a:off x="3514250" y="86407"/>
            <a:ext cx="2720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Find the area of the circle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5F4D2AA-9B93-3410-65E9-438D3F4098EF}"/>
              </a:ext>
            </a:extLst>
          </p:cNvPr>
          <p:cNvSpPr/>
          <p:nvPr/>
        </p:nvSpPr>
        <p:spPr>
          <a:xfrm>
            <a:off x="6881862" y="481772"/>
            <a:ext cx="2015613" cy="18189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7ACCA69-6215-520E-DD82-E3401CE98614}"/>
              </a:ext>
            </a:extLst>
          </p:cNvPr>
          <p:cNvCxnSpPr>
            <a:stCxn id="35" idx="7"/>
            <a:endCxn id="35" idx="3"/>
          </p:cNvCxnSpPr>
          <p:nvPr/>
        </p:nvCxnSpPr>
        <p:spPr>
          <a:xfrm flipH="1">
            <a:off x="7177042" y="748154"/>
            <a:ext cx="1425253" cy="128620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2984CCA-EFCD-0512-FDBC-01825BF0EF60}"/>
              </a:ext>
            </a:extLst>
          </p:cNvPr>
          <p:cNvCxnSpPr>
            <a:cxnSpLocks/>
            <a:stCxn id="35" idx="3"/>
            <a:endCxn id="35" idx="6"/>
          </p:cNvCxnSpPr>
          <p:nvPr/>
        </p:nvCxnSpPr>
        <p:spPr>
          <a:xfrm flipV="1">
            <a:off x="7177042" y="1391256"/>
            <a:ext cx="1720433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FEA2945-AA3F-3303-F6B3-6D3CCB9FC334}"/>
              </a:ext>
            </a:extLst>
          </p:cNvPr>
          <p:cNvCxnSpPr>
            <a:cxnSpLocks/>
            <a:stCxn id="35" idx="7"/>
            <a:endCxn id="35" idx="6"/>
          </p:cNvCxnSpPr>
          <p:nvPr/>
        </p:nvCxnSpPr>
        <p:spPr>
          <a:xfrm>
            <a:off x="8602295" y="748154"/>
            <a:ext cx="295180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9098F3E5-6C4C-8FC9-ED4A-B27D56054C27}"/>
              </a:ext>
            </a:extLst>
          </p:cNvPr>
          <p:cNvSpPr txBox="1"/>
          <p:nvPr/>
        </p:nvSpPr>
        <p:spPr>
          <a:xfrm>
            <a:off x="6645578" y="153785"/>
            <a:ext cx="2720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Find the area of the circle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B0CA466-AA18-214F-A5BF-C4A36A61DCDF}"/>
              </a:ext>
            </a:extLst>
          </p:cNvPr>
          <p:cNvCxnSpPr>
            <a:cxnSpLocks/>
          </p:cNvCxnSpPr>
          <p:nvPr/>
        </p:nvCxnSpPr>
        <p:spPr>
          <a:xfrm flipH="1">
            <a:off x="7696835" y="1399022"/>
            <a:ext cx="1200639" cy="88513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FCF89CC-7B7A-9CB7-306F-F68E8212DF1E}"/>
              </a:ext>
            </a:extLst>
          </p:cNvPr>
          <p:cNvCxnSpPr>
            <a:cxnSpLocks/>
          </p:cNvCxnSpPr>
          <p:nvPr/>
        </p:nvCxnSpPr>
        <p:spPr>
          <a:xfrm>
            <a:off x="8208254" y="1841588"/>
            <a:ext cx="889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B7A2D3E-3C41-FD06-9B87-7793CF736991}"/>
              </a:ext>
            </a:extLst>
          </p:cNvPr>
          <p:cNvCxnSpPr>
            <a:cxnSpLocks/>
          </p:cNvCxnSpPr>
          <p:nvPr/>
        </p:nvCxnSpPr>
        <p:spPr>
          <a:xfrm flipV="1">
            <a:off x="8297154" y="1841588"/>
            <a:ext cx="0" cy="8904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5FD3DBF-0068-BA0D-C60D-96B3F34F685C}"/>
              </a:ext>
            </a:extLst>
          </p:cNvPr>
          <p:cNvCxnSpPr>
            <a:cxnSpLocks/>
          </p:cNvCxnSpPr>
          <p:nvPr/>
        </p:nvCxnSpPr>
        <p:spPr>
          <a:xfrm>
            <a:off x="7781603" y="1413942"/>
            <a:ext cx="889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B218D17-35AB-D1A8-A132-5EB1488687E6}"/>
              </a:ext>
            </a:extLst>
          </p:cNvPr>
          <p:cNvCxnSpPr>
            <a:cxnSpLocks/>
          </p:cNvCxnSpPr>
          <p:nvPr/>
        </p:nvCxnSpPr>
        <p:spPr>
          <a:xfrm flipV="1">
            <a:off x="7870503" y="1413942"/>
            <a:ext cx="0" cy="8904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CA64A957-E4F3-8430-F8FF-26640DC4F21C}"/>
                  </a:ext>
                </a:extLst>
              </p:cNvPr>
              <p:cNvSpPr txBox="1"/>
              <p:nvPr/>
            </p:nvSpPr>
            <p:spPr>
              <a:xfrm>
                <a:off x="8332377" y="1510794"/>
                <a:ext cx="31106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" b="0" i="1" dirty="0" smtClean="0">
                          <a:latin typeface="Cambria Math" panose="02040503050406030204" pitchFamily="18" charset="0"/>
                        </a:rPr>
                        <m:t>30°</m:t>
                      </m:r>
                    </m:oMath>
                  </m:oMathPara>
                </a14:m>
                <a:endParaRPr lang="en-GB" sz="5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BCA8F673-73FE-4DD7-FC0B-B1EEC626F1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2377" y="1510794"/>
                <a:ext cx="311068" cy="2154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AAAA0739-5A6E-30E7-D581-763E77E4BFA5}"/>
                  </a:ext>
                </a:extLst>
              </p:cNvPr>
              <p:cNvSpPr txBox="1"/>
              <p:nvPr/>
            </p:nvSpPr>
            <p:spPr>
              <a:xfrm>
                <a:off x="8163363" y="970180"/>
                <a:ext cx="97039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468D8FA-78B6-0A2A-27CD-67CA558DCF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3363" y="970180"/>
                <a:ext cx="970396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Oval 71">
            <a:extLst>
              <a:ext uri="{FF2B5EF4-FFF2-40B4-BE49-F238E27FC236}">
                <a16:creationId xmlns:a16="http://schemas.microsoft.com/office/drawing/2014/main" id="{17DD3CFC-7019-90F5-CEF9-7C8576A1ED63}"/>
              </a:ext>
            </a:extLst>
          </p:cNvPr>
          <p:cNvSpPr/>
          <p:nvPr/>
        </p:nvSpPr>
        <p:spPr>
          <a:xfrm>
            <a:off x="1712215" y="1351210"/>
            <a:ext cx="61975" cy="609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5F0DB9F-DCA6-B652-7001-FCDBFFEA88E8}"/>
              </a:ext>
            </a:extLst>
          </p:cNvPr>
          <p:cNvSpPr/>
          <p:nvPr/>
        </p:nvSpPr>
        <p:spPr>
          <a:xfrm>
            <a:off x="4755882" y="1351210"/>
            <a:ext cx="61975" cy="609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14EC432-0B9F-342C-C038-F79898831AC8}"/>
              </a:ext>
            </a:extLst>
          </p:cNvPr>
          <p:cNvSpPr/>
          <p:nvPr/>
        </p:nvSpPr>
        <p:spPr>
          <a:xfrm>
            <a:off x="7889668" y="1320463"/>
            <a:ext cx="61975" cy="609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8C66A290-E2D4-C5FF-DEC8-CE7E355E5AAA}"/>
              </a:ext>
            </a:extLst>
          </p:cNvPr>
          <p:cNvSpPr/>
          <p:nvPr/>
        </p:nvSpPr>
        <p:spPr>
          <a:xfrm>
            <a:off x="701707" y="2503437"/>
            <a:ext cx="2015613" cy="18189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0A95441-7CED-F154-94F1-A8B42954E303}"/>
              </a:ext>
            </a:extLst>
          </p:cNvPr>
          <p:cNvCxnSpPr>
            <a:cxnSpLocks/>
            <a:stCxn id="75" idx="7"/>
            <a:endCxn id="75" idx="4"/>
          </p:cNvCxnSpPr>
          <p:nvPr/>
        </p:nvCxnSpPr>
        <p:spPr>
          <a:xfrm flipH="1">
            <a:off x="1709514" y="2769819"/>
            <a:ext cx="712626" cy="15525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AABBA84C-9FBF-CB26-05B1-B204578D9D71}"/>
              </a:ext>
            </a:extLst>
          </p:cNvPr>
          <p:cNvCxnSpPr>
            <a:cxnSpLocks/>
            <a:stCxn id="75" idx="7"/>
            <a:endCxn id="75" idx="2"/>
          </p:cNvCxnSpPr>
          <p:nvPr/>
        </p:nvCxnSpPr>
        <p:spPr>
          <a:xfrm flipH="1">
            <a:off x="701707" y="2769819"/>
            <a:ext cx="1720433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97FD868-F2F4-F017-7559-C409FF2F805C}"/>
                  </a:ext>
                </a:extLst>
              </p:cNvPr>
              <p:cNvSpPr txBox="1"/>
              <p:nvPr/>
            </p:nvSpPr>
            <p:spPr>
              <a:xfrm>
                <a:off x="1326510" y="2798549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690752F-CE8D-AE18-B9F4-0079AAAB12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6510" y="2798549"/>
                <a:ext cx="444979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CC8D9302-4DFB-BA93-9419-78DA5098138B}"/>
                  </a:ext>
                </a:extLst>
              </p:cNvPr>
              <p:cNvSpPr txBox="1"/>
              <p:nvPr/>
            </p:nvSpPr>
            <p:spPr>
              <a:xfrm>
                <a:off x="839221" y="3303549"/>
                <a:ext cx="31106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30°</m:t>
                      </m:r>
                    </m:oMath>
                  </m:oMathPara>
                </a14:m>
                <a:endParaRPr lang="en-GB" sz="700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CB351B18-2057-B5F4-8B66-1714C624D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21" y="3303549"/>
                <a:ext cx="311068" cy="246221"/>
              </a:xfrm>
              <a:prstGeom prst="rect">
                <a:avLst/>
              </a:prstGeom>
              <a:blipFill>
                <a:blip r:embed="rId9"/>
                <a:stretch>
                  <a:fillRect r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03BDE321-368B-F7A0-BD4D-61EF3FB00923}"/>
              </a:ext>
            </a:extLst>
          </p:cNvPr>
          <p:cNvCxnSpPr>
            <a:cxnSpLocks/>
            <a:stCxn id="75" idx="5"/>
            <a:endCxn id="75" idx="2"/>
          </p:cNvCxnSpPr>
          <p:nvPr/>
        </p:nvCxnSpPr>
        <p:spPr>
          <a:xfrm flipH="1" flipV="1">
            <a:off x="701707" y="3412921"/>
            <a:ext cx="1720433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011F386-9E7C-0816-D615-227A107FE79F}"/>
              </a:ext>
            </a:extLst>
          </p:cNvPr>
          <p:cNvCxnSpPr>
            <a:cxnSpLocks/>
            <a:stCxn id="75" idx="5"/>
            <a:endCxn id="75" idx="4"/>
          </p:cNvCxnSpPr>
          <p:nvPr/>
        </p:nvCxnSpPr>
        <p:spPr>
          <a:xfrm flipH="1">
            <a:off x="1709514" y="4056023"/>
            <a:ext cx="712626" cy="26638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4E7F2251-3B42-FD31-1041-98C12758A7CE}"/>
                  </a:ext>
                </a:extLst>
              </p:cNvPr>
              <p:cNvSpPr txBox="1"/>
              <p:nvPr/>
            </p:nvSpPr>
            <p:spPr>
              <a:xfrm>
                <a:off x="2083995" y="3207558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DCE8ABD4-0061-008B-E17E-B0AC749AF2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3995" y="3207558"/>
                <a:ext cx="444979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AAF6E7CC-B282-B3BC-FC09-FD5D91C21000}"/>
                  </a:ext>
                </a:extLst>
              </p:cNvPr>
              <p:cNvSpPr txBox="1"/>
              <p:nvPr/>
            </p:nvSpPr>
            <p:spPr>
              <a:xfrm>
                <a:off x="2042576" y="3932912"/>
                <a:ext cx="31106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700" dirty="0"/>
              </a:p>
            </p:txBody>
          </p:sp>
        </mc:Choice>
        <mc:Fallback xmlns="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1DFFB3AA-012B-8DC3-80F5-DFD97952B7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2576" y="3932912"/>
                <a:ext cx="311068" cy="24622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" name="TextBox 103">
            <a:extLst>
              <a:ext uri="{FF2B5EF4-FFF2-40B4-BE49-F238E27FC236}">
                <a16:creationId xmlns:a16="http://schemas.microsoft.com/office/drawing/2014/main" id="{4B42FF55-368F-32BF-29F1-11E72FF1EC9A}"/>
              </a:ext>
            </a:extLst>
          </p:cNvPr>
          <p:cNvSpPr txBox="1"/>
          <p:nvPr/>
        </p:nvSpPr>
        <p:spPr>
          <a:xfrm>
            <a:off x="2962165" y="2271390"/>
            <a:ext cx="3662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Find the value of the missing letters</a:t>
            </a: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4BA4CE22-8780-68DF-510C-7D1F4CB50853}"/>
              </a:ext>
            </a:extLst>
          </p:cNvPr>
          <p:cNvSpPr/>
          <p:nvPr/>
        </p:nvSpPr>
        <p:spPr>
          <a:xfrm>
            <a:off x="3810050" y="2608831"/>
            <a:ext cx="2015613" cy="18189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1D559709-8503-9893-8311-B7E8124D96C3}"/>
              </a:ext>
            </a:extLst>
          </p:cNvPr>
          <p:cNvCxnSpPr>
            <a:cxnSpLocks/>
            <a:stCxn id="105" idx="7"/>
            <a:endCxn id="105" idx="4"/>
          </p:cNvCxnSpPr>
          <p:nvPr/>
        </p:nvCxnSpPr>
        <p:spPr>
          <a:xfrm flipH="1">
            <a:off x="4817857" y="2875213"/>
            <a:ext cx="712626" cy="15525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192D44E6-D334-124F-07BE-CE991B6F63E9}"/>
              </a:ext>
            </a:extLst>
          </p:cNvPr>
          <p:cNvCxnSpPr>
            <a:cxnSpLocks/>
            <a:stCxn id="105" idx="7"/>
            <a:endCxn id="105" idx="2"/>
          </p:cNvCxnSpPr>
          <p:nvPr/>
        </p:nvCxnSpPr>
        <p:spPr>
          <a:xfrm flipH="1">
            <a:off x="3810050" y="2875213"/>
            <a:ext cx="1720433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DF2B03B3-C21B-0A10-D0FF-B905669423FA}"/>
                  </a:ext>
                </a:extLst>
              </p:cNvPr>
              <p:cNvSpPr txBox="1"/>
              <p:nvPr/>
            </p:nvSpPr>
            <p:spPr>
              <a:xfrm>
                <a:off x="3947564" y="3408943"/>
                <a:ext cx="31106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000" i="1" dirty="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en-GB" sz="700" dirty="0"/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38673D58-1053-0661-DB2F-859ADFC26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7564" y="3408943"/>
                <a:ext cx="311068" cy="246221"/>
              </a:xfrm>
              <a:prstGeom prst="rect">
                <a:avLst/>
              </a:prstGeom>
              <a:blipFill>
                <a:blip r:embed="rId12"/>
                <a:stretch>
                  <a:fillRect r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31993747-6357-B8E1-40BB-4FB1F8E1F743}"/>
              </a:ext>
            </a:extLst>
          </p:cNvPr>
          <p:cNvCxnSpPr>
            <a:cxnSpLocks/>
            <a:stCxn id="105" idx="5"/>
            <a:endCxn id="105" idx="2"/>
          </p:cNvCxnSpPr>
          <p:nvPr/>
        </p:nvCxnSpPr>
        <p:spPr>
          <a:xfrm flipH="1" flipV="1">
            <a:off x="3810050" y="3518315"/>
            <a:ext cx="1720433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62749CFD-4BA3-5770-2CAC-3D7916EB6C0D}"/>
              </a:ext>
            </a:extLst>
          </p:cNvPr>
          <p:cNvCxnSpPr>
            <a:cxnSpLocks/>
            <a:stCxn id="105" idx="5"/>
            <a:endCxn id="105" idx="4"/>
          </p:cNvCxnSpPr>
          <p:nvPr/>
        </p:nvCxnSpPr>
        <p:spPr>
          <a:xfrm flipH="1">
            <a:off x="4817857" y="4161417"/>
            <a:ext cx="712626" cy="26638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481FA217-EE22-E5D4-50EA-5F763B48A9EF}"/>
                  </a:ext>
                </a:extLst>
              </p:cNvPr>
              <p:cNvSpPr txBox="1"/>
              <p:nvPr/>
            </p:nvSpPr>
            <p:spPr>
              <a:xfrm>
                <a:off x="4922319" y="3954680"/>
                <a:ext cx="31106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700" dirty="0"/>
              </a:p>
            </p:txBody>
          </p:sp>
        </mc:Choice>
        <mc:Fallback xmlns="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00AA8F8A-658A-732F-3809-E464FD3D3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2319" y="3954680"/>
                <a:ext cx="311068" cy="24622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696B4A19-A639-0EE0-6D25-C994E865F5B8}"/>
              </a:ext>
            </a:extLst>
          </p:cNvPr>
          <p:cNvCxnSpPr>
            <a:cxnSpLocks/>
          </p:cNvCxnSpPr>
          <p:nvPr/>
        </p:nvCxnSpPr>
        <p:spPr>
          <a:xfrm>
            <a:off x="4670266" y="3148509"/>
            <a:ext cx="101625" cy="1085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7B84E4E5-A12E-DCBC-2FD9-488D63258048}"/>
              </a:ext>
            </a:extLst>
          </p:cNvPr>
          <p:cNvCxnSpPr>
            <a:cxnSpLocks/>
          </p:cNvCxnSpPr>
          <p:nvPr/>
        </p:nvCxnSpPr>
        <p:spPr>
          <a:xfrm flipV="1">
            <a:off x="4721078" y="3158931"/>
            <a:ext cx="48029" cy="8712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168C1545-47DF-94B2-B23D-B252805F2ECC}"/>
              </a:ext>
            </a:extLst>
          </p:cNvPr>
          <p:cNvCxnSpPr>
            <a:cxnSpLocks/>
          </p:cNvCxnSpPr>
          <p:nvPr/>
        </p:nvCxnSpPr>
        <p:spPr>
          <a:xfrm>
            <a:off x="5100107" y="4260367"/>
            <a:ext cx="101625" cy="1085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C4A9120F-B584-E7BE-AE58-54C937948E64}"/>
              </a:ext>
            </a:extLst>
          </p:cNvPr>
          <p:cNvCxnSpPr>
            <a:cxnSpLocks/>
          </p:cNvCxnSpPr>
          <p:nvPr/>
        </p:nvCxnSpPr>
        <p:spPr>
          <a:xfrm flipV="1">
            <a:off x="5150919" y="4270789"/>
            <a:ext cx="48029" cy="8712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6" name="Oval 135">
            <a:extLst>
              <a:ext uri="{FF2B5EF4-FFF2-40B4-BE49-F238E27FC236}">
                <a16:creationId xmlns:a16="http://schemas.microsoft.com/office/drawing/2014/main" id="{ED2F80BC-3732-BD12-A21D-1B2925A7B0E2}"/>
              </a:ext>
            </a:extLst>
          </p:cNvPr>
          <p:cNvSpPr/>
          <p:nvPr/>
        </p:nvSpPr>
        <p:spPr>
          <a:xfrm>
            <a:off x="6943836" y="2499459"/>
            <a:ext cx="2015613" cy="18189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D2EC267D-9646-DF6A-3058-65679F861B73}"/>
              </a:ext>
            </a:extLst>
          </p:cNvPr>
          <p:cNvCxnSpPr>
            <a:cxnSpLocks/>
            <a:stCxn id="136" idx="7"/>
            <a:endCxn id="136" idx="4"/>
          </p:cNvCxnSpPr>
          <p:nvPr/>
        </p:nvCxnSpPr>
        <p:spPr>
          <a:xfrm flipH="1">
            <a:off x="7951643" y="2765841"/>
            <a:ext cx="712626" cy="15525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FF9113E8-006A-4BF7-204B-6ADC7795D9F7}"/>
              </a:ext>
            </a:extLst>
          </p:cNvPr>
          <p:cNvCxnSpPr>
            <a:cxnSpLocks/>
            <a:stCxn id="136" idx="7"/>
            <a:endCxn id="136" idx="2"/>
          </p:cNvCxnSpPr>
          <p:nvPr/>
        </p:nvCxnSpPr>
        <p:spPr>
          <a:xfrm flipH="1">
            <a:off x="6943836" y="2765841"/>
            <a:ext cx="1720433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18ABB0F7-64A9-23A1-9802-33F53E08A5CC}"/>
                  </a:ext>
                </a:extLst>
              </p:cNvPr>
              <p:cNvSpPr txBox="1"/>
              <p:nvPr/>
            </p:nvSpPr>
            <p:spPr>
              <a:xfrm>
                <a:off x="7568639" y="2794571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816AD103-4C70-E568-383D-0A6DBE63F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8639" y="2794571"/>
                <a:ext cx="444979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4EF912B4-E701-660F-1C8A-09FBDB9168CB}"/>
              </a:ext>
            </a:extLst>
          </p:cNvPr>
          <p:cNvCxnSpPr>
            <a:cxnSpLocks/>
            <a:stCxn id="136" idx="5"/>
            <a:endCxn id="136" idx="2"/>
          </p:cNvCxnSpPr>
          <p:nvPr/>
        </p:nvCxnSpPr>
        <p:spPr>
          <a:xfrm flipH="1" flipV="1">
            <a:off x="6943836" y="3408943"/>
            <a:ext cx="1720433" cy="643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AFA1249A-62F2-29D9-67E4-BD5DD2416AD0}"/>
              </a:ext>
            </a:extLst>
          </p:cNvPr>
          <p:cNvCxnSpPr>
            <a:cxnSpLocks/>
            <a:stCxn id="136" idx="5"/>
            <a:endCxn id="136" idx="4"/>
          </p:cNvCxnSpPr>
          <p:nvPr/>
        </p:nvCxnSpPr>
        <p:spPr>
          <a:xfrm flipH="1">
            <a:off x="7951643" y="4052045"/>
            <a:ext cx="712626" cy="26638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96288045-E73B-95A9-3CC0-D77FAEDA01E2}"/>
                  </a:ext>
                </a:extLst>
              </p:cNvPr>
              <p:cNvSpPr txBox="1"/>
              <p:nvPr/>
            </p:nvSpPr>
            <p:spPr>
              <a:xfrm>
                <a:off x="8371227" y="3026428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87CC12C9-8D8B-BB21-ED3A-FC014A671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1227" y="3026428"/>
                <a:ext cx="444979" cy="3385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93F63CAA-8756-1E0F-C2C3-439E8905D410}"/>
                  </a:ext>
                </a:extLst>
              </p:cNvPr>
              <p:cNvSpPr txBox="1"/>
              <p:nvPr/>
            </p:nvSpPr>
            <p:spPr>
              <a:xfrm>
                <a:off x="8284705" y="3928934"/>
                <a:ext cx="31106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700" dirty="0"/>
              </a:p>
            </p:txBody>
          </p:sp>
        </mc:Choice>
        <mc:Fallback xmlns=""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82DFE520-176E-9909-18AF-5215E3176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705" y="3928934"/>
                <a:ext cx="311068" cy="24622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06135820-6730-D26D-8AE7-3FFDC616F74D}"/>
                  </a:ext>
                </a:extLst>
              </p:cNvPr>
              <p:cNvSpPr txBox="1"/>
              <p:nvPr/>
            </p:nvSpPr>
            <p:spPr>
              <a:xfrm>
                <a:off x="7427072" y="3657429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BEEEFB27-B5D1-D601-B821-CE608CACA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7072" y="3657429"/>
                <a:ext cx="444979" cy="33855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6" name="Oval 145">
            <a:extLst>
              <a:ext uri="{FF2B5EF4-FFF2-40B4-BE49-F238E27FC236}">
                <a16:creationId xmlns:a16="http://schemas.microsoft.com/office/drawing/2014/main" id="{047CB6F9-816D-A51C-DE5F-40B62D24DE10}"/>
              </a:ext>
            </a:extLst>
          </p:cNvPr>
          <p:cNvSpPr/>
          <p:nvPr/>
        </p:nvSpPr>
        <p:spPr>
          <a:xfrm>
            <a:off x="676293" y="4633153"/>
            <a:ext cx="2015613" cy="18189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8E2F4E72-2F9C-E1A7-AA12-1FB45098EA05}"/>
              </a:ext>
            </a:extLst>
          </p:cNvPr>
          <p:cNvCxnSpPr>
            <a:cxnSpLocks/>
            <a:stCxn id="146" idx="7"/>
            <a:endCxn id="146" idx="4"/>
          </p:cNvCxnSpPr>
          <p:nvPr/>
        </p:nvCxnSpPr>
        <p:spPr>
          <a:xfrm flipH="1">
            <a:off x="1684100" y="4899535"/>
            <a:ext cx="712626" cy="15525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52A777F-ED4C-D68C-97B2-F0866AF4C6E2}"/>
              </a:ext>
            </a:extLst>
          </p:cNvPr>
          <p:cNvCxnSpPr>
            <a:cxnSpLocks/>
            <a:stCxn id="146" idx="7"/>
          </p:cNvCxnSpPr>
          <p:nvPr/>
        </p:nvCxnSpPr>
        <p:spPr>
          <a:xfrm flipH="1">
            <a:off x="704408" y="4899535"/>
            <a:ext cx="1692318" cy="4054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E58CA00A-C816-F701-D1AA-230F6FDB9A63}"/>
                  </a:ext>
                </a:extLst>
              </p:cNvPr>
              <p:cNvSpPr txBox="1"/>
              <p:nvPr/>
            </p:nvSpPr>
            <p:spPr>
              <a:xfrm>
                <a:off x="1422376" y="4785400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FEFC7025-CEBD-E309-FC27-91138C51E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2376" y="4785400"/>
                <a:ext cx="444979" cy="33855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62335F62-B57C-702C-D6C1-95ED4165B6C2}"/>
              </a:ext>
            </a:extLst>
          </p:cNvPr>
          <p:cNvCxnSpPr>
            <a:cxnSpLocks/>
          </p:cNvCxnSpPr>
          <p:nvPr/>
        </p:nvCxnSpPr>
        <p:spPr>
          <a:xfrm flipH="1" flipV="1">
            <a:off x="720725" y="5298473"/>
            <a:ext cx="963375" cy="25570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291C22F7-4412-7527-A045-8AA38B83EAC5}"/>
              </a:ext>
            </a:extLst>
          </p:cNvPr>
          <p:cNvCxnSpPr>
            <a:cxnSpLocks/>
            <a:endCxn id="146" idx="4"/>
          </p:cNvCxnSpPr>
          <p:nvPr/>
        </p:nvCxnSpPr>
        <p:spPr>
          <a:xfrm>
            <a:off x="1684100" y="5571367"/>
            <a:ext cx="0" cy="88075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7" name="Oval 156">
            <a:extLst>
              <a:ext uri="{FF2B5EF4-FFF2-40B4-BE49-F238E27FC236}">
                <a16:creationId xmlns:a16="http://schemas.microsoft.com/office/drawing/2014/main" id="{DEE35066-73C0-5C94-08F3-AE7E2940FED8}"/>
              </a:ext>
            </a:extLst>
          </p:cNvPr>
          <p:cNvSpPr/>
          <p:nvPr/>
        </p:nvSpPr>
        <p:spPr>
          <a:xfrm>
            <a:off x="1644866" y="5542637"/>
            <a:ext cx="61975" cy="609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3912FCE9-1DDE-DDF3-D674-BD59CAE53446}"/>
                  </a:ext>
                </a:extLst>
              </p:cNvPr>
              <p:cNvSpPr txBox="1"/>
              <p:nvPr/>
            </p:nvSpPr>
            <p:spPr>
              <a:xfrm>
                <a:off x="1968565" y="5452672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2B452570-45D5-64B9-6C7D-F523DE8540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8565" y="5452672"/>
                <a:ext cx="444979" cy="33855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6FEE0319-583C-C5DA-8C1B-A533ED03A17D}"/>
              </a:ext>
            </a:extLst>
          </p:cNvPr>
          <p:cNvCxnSpPr>
            <a:cxnSpLocks/>
            <a:stCxn id="146" idx="4"/>
          </p:cNvCxnSpPr>
          <p:nvPr/>
        </p:nvCxnSpPr>
        <p:spPr>
          <a:xfrm flipH="1" flipV="1">
            <a:off x="720725" y="5304985"/>
            <a:ext cx="963375" cy="114713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9AE87F5E-C303-924C-9F33-532BEC28BE5A}"/>
                  </a:ext>
                </a:extLst>
              </p:cNvPr>
              <p:cNvSpPr txBox="1"/>
              <p:nvPr/>
            </p:nvSpPr>
            <p:spPr>
              <a:xfrm>
                <a:off x="1302825" y="5520834"/>
                <a:ext cx="31106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120°</m:t>
                      </m:r>
                    </m:oMath>
                  </m:oMathPara>
                </a14:m>
                <a:endParaRPr lang="en-GB" sz="700" dirty="0"/>
              </a:p>
            </p:txBody>
          </p:sp>
        </mc:Choice>
        <mc:Fallback xmlns=""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43D23CCF-3F4D-B9D4-28AE-4DC4FD57E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2825" y="5520834"/>
                <a:ext cx="311068" cy="246221"/>
              </a:xfrm>
              <a:prstGeom prst="rect">
                <a:avLst/>
              </a:prstGeom>
              <a:blipFill>
                <a:blip r:embed="rId20"/>
                <a:stretch>
                  <a:fillRect r="-27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7" name="TextBox 176">
            <a:extLst>
              <a:ext uri="{FF2B5EF4-FFF2-40B4-BE49-F238E27FC236}">
                <a16:creationId xmlns:a16="http://schemas.microsoft.com/office/drawing/2014/main" id="{7DF0F4E3-5B78-38AE-CB69-E7BDD4266FEA}"/>
              </a:ext>
            </a:extLst>
          </p:cNvPr>
          <p:cNvSpPr txBox="1"/>
          <p:nvPr/>
        </p:nvSpPr>
        <p:spPr>
          <a:xfrm>
            <a:off x="2354288" y="4638679"/>
            <a:ext cx="297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05364A13-0AB3-6CC5-042E-5219D8565D28}"/>
              </a:ext>
            </a:extLst>
          </p:cNvPr>
          <p:cNvSpPr txBox="1"/>
          <p:nvPr/>
        </p:nvSpPr>
        <p:spPr>
          <a:xfrm>
            <a:off x="408750" y="5114176"/>
            <a:ext cx="297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CEE062E0-1220-310C-C1B2-C95F2B328A4F}"/>
              </a:ext>
            </a:extLst>
          </p:cNvPr>
          <p:cNvSpPr txBox="1"/>
          <p:nvPr/>
        </p:nvSpPr>
        <p:spPr>
          <a:xfrm>
            <a:off x="1549199" y="6373894"/>
            <a:ext cx="297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4B3FF773-2A54-AD8C-A97C-737A92A1DB00}"/>
              </a:ext>
            </a:extLst>
          </p:cNvPr>
          <p:cNvSpPr txBox="1"/>
          <p:nvPr/>
        </p:nvSpPr>
        <p:spPr>
          <a:xfrm>
            <a:off x="175628" y="4333946"/>
            <a:ext cx="3077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Find the area of triangle ABC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1BB1E7B8-70E6-2CBB-37CD-64E94183D0D7}"/>
              </a:ext>
            </a:extLst>
          </p:cNvPr>
          <p:cNvSpPr txBox="1"/>
          <p:nvPr/>
        </p:nvSpPr>
        <p:spPr>
          <a:xfrm>
            <a:off x="383031" y="6537335"/>
            <a:ext cx="2720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Find the area of the circle</a:t>
            </a:r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8670C405-AC0D-0DBC-603B-A378A448462D}"/>
              </a:ext>
            </a:extLst>
          </p:cNvPr>
          <p:cNvSpPr/>
          <p:nvPr/>
        </p:nvSpPr>
        <p:spPr>
          <a:xfrm>
            <a:off x="3814219" y="4781063"/>
            <a:ext cx="2015613" cy="18189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B1F4E2E6-C211-1CD7-DDE1-E159ED434612}"/>
              </a:ext>
            </a:extLst>
          </p:cNvPr>
          <p:cNvCxnSpPr>
            <a:cxnSpLocks/>
            <a:stCxn id="183" idx="7"/>
            <a:endCxn id="183" idx="4"/>
          </p:cNvCxnSpPr>
          <p:nvPr/>
        </p:nvCxnSpPr>
        <p:spPr>
          <a:xfrm flipH="1">
            <a:off x="4822026" y="5047445"/>
            <a:ext cx="712626" cy="15525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2B8D3771-6153-785F-0FFB-BA6D6A50801A}"/>
              </a:ext>
            </a:extLst>
          </p:cNvPr>
          <p:cNvCxnSpPr>
            <a:cxnSpLocks/>
            <a:stCxn id="183" idx="7"/>
          </p:cNvCxnSpPr>
          <p:nvPr/>
        </p:nvCxnSpPr>
        <p:spPr>
          <a:xfrm flipH="1">
            <a:off x="3842334" y="5047445"/>
            <a:ext cx="1692318" cy="4054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57C4B1EA-BC69-1720-44B6-A446F8F79073}"/>
                  </a:ext>
                </a:extLst>
              </p:cNvPr>
              <p:cNvSpPr txBox="1"/>
              <p:nvPr/>
            </p:nvSpPr>
            <p:spPr>
              <a:xfrm>
                <a:off x="4560302" y="4933310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81FC8E78-EDE4-237E-C39F-16D64207A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302" y="4933310"/>
                <a:ext cx="444979" cy="33855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958D0600-6F7B-8509-91B7-C08DC8FC66D9}"/>
                  </a:ext>
                </a:extLst>
              </p:cNvPr>
              <p:cNvSpPr txBox="1"/>
              <p:nvPr/>
            </p:nvSpPr>
            <p:spPr>
              <a:xfrm>
                <a:off x="5106491" y="5600582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0701D62A-6593-2342-1F24-BFB3BFD8A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6491" y="5600582"/>
                <a:ext cx="444979" cy="33855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A22EEB19-4DEA-B6F4-0542-53EA24F632CD}"/>
              </a:ext>
            </a:extLst>
          </p:cNvPr>
          <p:cNvCxnSpPr>
            <a:cxnSpLocks/>
            <a:stCxn id="183" idx="4"/>
          </p:cNvCxnSpPr>
          <p:nvPr/>
        </p:nvCxnSpPr>
        <p:spPr>
          <a:xfrm flipH="1" flipV="1">
            <a:off x="3858651" y="5452895"/>
            <a:ext cx="963375" cy="114713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BF34658E-0EC1-DAEA-406E-51695D97E86B}"/>
                  </a:ext>
                </a:extLst>
              </p:cNvPr>
              <p:cNvSpPr txBox="1"/>
              <p:nvPr/>
            </p:nvSpPr>
            <p:spPr>
              <a:xfrm>
                <a:off x="4410095" y="6377937"/>
                <a:ext cx="21158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en-GB" sz="700" dirty="0"/>
              </a:p>
            </p:txBody>
          </p:sp>
        </mc:Choice>
        <mc:Fallback xmlns="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B93B9D63-2EB5-DAC5-20A3-0B183C563B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0095" y="6377937"/>
                <a:ext cx="211584" cy="246221"/>
              </a:xfrm>
              <a:prstGeom prst="rect">
                <a:avLst/>
              </a:prstGeom>
              <a:blipFill>
                <a:blip r:embed="rId23"/>
                <a:stretch>
                  <a:fillRect r="-5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7370DD98-0BC7-5837-F127-A49D2638BFDD}"/>
              </a:ext>
            </a:extLst>
          </p:cNvPr>
          <p:cNvCxnSpPr>
            <a:cxnSpLocks/>
          </p:cNvCxnSpPr>
          <p:nvPr/>
        </p:nvCxnSpPr>
        <p:spPr>
          <a:xfrm flipH="1">
            <a:off x="3653905" y="6600031"/>
            <a:ext cx="217592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3" name="TextBox 202">
            <a:extLst>
              <a:ext uri="{FF2B5EF4-FFF2-40B4-BE49-F238E27FC236}">
                <a16:creationId xmlns:a16="http://schemas.microsoft.com/office/drawing/2014/main" id="{6200DB8E-6ADF-A40A-14CF-CB3B5965F1ED}"/>
              </a:ext>
            </a:extLst>
          </p:cNvPr>
          <p:cNvSpPr txBox="1"/>
          <p:nvPr/>
        </p:nvSpPr>
        <p:spPr>
          <a:xfrm>
            <a:off x="5485215" y="4800835"/>
            <a:ext cx="297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76DC2AC3-E702-0091-B613-B015FC9F4AFA}"/>
              </a:ext>
            </a:extLst>
          </p:cNvPr>
          <p:cNvSpPr txBox="1"/>
          <p:nvPr/>
        </p:nvSpPr>
        <p:spPr>
          <a:xfrm>
            <a:off x="3547154" y="5241204"/>
            <a:ext cx="297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4A977BD0-14C4-B05E-8851-718731FB1D00}"/>
              </a:ext>
            </a:extLst>
          </p:cNvPr>
          <p:cNvSpPr txBox="1"/>
          <p:nvPr/>
        </p:nvSpPr>
        <p:spPr>
          <a:xfrm>
            <a:off x="4680126" y="6536050"/>
            <a:ext cx="297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921418EC-CF02-92BD-9BE2-D256A2244A25}"/>
              </a:ext>
            </a:extLst>
          </p:cNvPr>
          <p:cNvSpPr txBox="1"/>
          <p:nvPr/>
        </p:nvSpPr>
        <p:spPr>
          <a:xfrm>
            <a:off x="3247928" y="4447369"/>
            <a:ext cx="3077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Find the area of triangle ABC</a:t>
            </a:r>
          </a:p>
        </p:txBody>
      </p:sp>
      <p:sp>
        <p:nvSpPr>
          <p:cNvPr id="241" name="Oval 240">
            <a:extLst>
              <a:ext uri="{FF2B5EF4-FFF2-40B4-BE49-F238E27FC236}">
                <a16:creationId xmlns:a16="http://schemas.microsoft.com/office/drawing/2014/main" id="{FA3ECB22-1F07-D796-184E-585283173B58}"/>
              </a:ext>
            </a:extLst>
          </p:cNvPr>
          <p:cNvSpPr/>
          <p:nvPr/>
        </p:nvSpPr>
        <p:spPr>
          <a:xfrm>
            <a:off x="7005811" y="4859268"/>
            <a:ext cx="2015613" cy="18189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20F2D935-6FCB-664C-F255-EC05A5AB5CD2}"/>
              </a:ext>
            </a:extLst>
          </p:cNvPr>
          <p:cNvCxnSpPr>
            <a:cxnSpLocks/>
            <a:stCxn id="241" idx="5"/>
          </p:cNvCxnSpPr>
          <p:nvPr/>
        </p:nvCxnSpPr>
        <p:spPr>
          <a:xfrm flipH="1">
            <a:off x="7693269" y="6411854"/>
            <a:ext cx="1032975" cy="2099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C8934304-D20B-2294-EB0E-807598879352}"/>
              </a:ext>
            </a:extLst>
          </p:cNvPr>
          <p:cNvCxnSpPr>
            <a:cxnSpLocks/>
          </p:cNvCxnSpPr>
          <p:nvPr/>
        </p:nvCxnSpPr>
        <p:spPr>
          <a:xfrm flipH="1" flipV="1">
            <a:off x="7044690" y="5532388"/>
            <a:ext cx="652145" cy="10894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131B4314-7C0C-1AA5-6D6D-2E0B4B386374}"/>
              </a:ext>
            </a:extLst>
          </p:cNvPr>
          <p:cNvCxnSpPr>
            <a:cxnSpLocks/>
            <a:stCxn id="241" idx="0"/>
            <a:endCxn id="252" idx="3"/>
          </p:cNvCxnSpPr>
          <p:nvPr/>
        </p:nvCxnSpPr>
        <p:spPr>
          <a:xfrm flipH="1">
            <a:off x="7036185" y="4859268"/>
            <a:ext cx="977433" cy="66568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1" name="TextBox 250">
            <a:extLst>
              <a:ext uri="{FF2B5EF4-FFF2-40B4-BE49-F238E27FC236}">
                <a16:creationId xmlns:a16="http://schemas.microsoft.com/office/drawing/2014/main" id="{9BD4EB23-31CE-2C56-C1FE-D0F09DE3034F}"/>
              </a:ext>
            </a:extLst>
          </p:cNvPr>
          <p:cNvSpPr txBox="1"/>
          <p:nvPr/>
        </p:nvSpPr>
        <p:spPr>
          <a:xfrm>
            <a:off x="7862760" y="4562268"/>
            <a:ext cx="297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42C6412C-F10B-8219-280E-A365D4934FEB}"/>
              </a:ext>
            </a:extLst>
          </p:cNvPr>
          <p:cNvSpPr txBox="1"/>
          <p:nvPr/>
        </p:nvSpPr>
        <p:spPr>
          <a:xfrm>
            <a:off x="6738268" y="5340291"/>
            <a:ext cx="297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5C1B28E8-8061-B8FD-4CF6-5F885EB7B468}"/>
              </a:ext>
            </a:extLst>
          </p:cNvPr>
          <p:cNvSpPr txBox="1"/>
          <p:nvPr/>
        </p:nvSpPr>
        <p:spPr>
          <a:xfrm>
            <a:off x="7483686" y="6584867"/>
            <a:ext cx="297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</a:t>
            </a:r>
          </a:p>
        </p:txBody>
      </p:sp>
      <p:cxnSp>
        <p:nvCxnSpPr>
          <p:cNvPr id="261" name="Straight Connector 260">
            <a:extLst>
              <a:ext uri="{FF2B5EF4-FFF2-40B4-BE49-F238E27FC236}">
                <a16:creationId xmlns:a16="http://schemas.microsoft.com/office/drawing/2014/main" id="{3F4129C4-74C6-16C7-B44E-97D754241545}"/>
              </a:ext>
            </a:extLst>
          </p:cNvPr>
          <p:cNvCxnSpPr>
            <a:cxnSpLocks/>
            <a:stCxn id="241" idx="0"/>
            <a:endCxn id="241" idx="5"/>
          </p:cNvCxnSpPr>
          <p:nvPr/>
        </p:nvCxnSpPr>
        <p:spPr>
          <a:xfrm>
            <a:off x="8013618" y="4859268"/>
            <a:ext cx="712626" cy="15525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4" name="Straight Connector 263">
            <a:extLst>
              <a:ext uri="{FF2B5EF4-FFF2-40B4-BE49-F238E27FC236}">
                <a16:creationId xmlns:a16="http://schemas.microsoft.com/office/drawing/2014/main" id="{E87A1DB1-8D24-5241-2140-EEE3F54030B1}"/>
              </a:ext>
            </a:extLst>
          </p:cNvPr>
          <p:cNvCxnSpPr>
            <a:cxnSpLocks/>
            <a:stCxn id="241" idx="0"/>
          </p:cNvCxnSpPr>
          <p:nvPr/>
        </p:nvCxnSpPr>
        <p:spPr>
          <a:xfrm flipH="1">
            <a:off x="7696835" y="4859268"/>
            <a:ext cx="316783" cy="17625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E921D350-490B-B9D6-DE5C-27FA612BDE77}"/>
                  </a:ext>
                </a:extLst>
              </p:cNvPr>
              <p:cNvSpPr txBox="1"/>
              <p:nvPr/>
            </p:nvSpPr>
            <p:spPr>
              <a:xfrm>
                <a:off x="7024835" y="5957194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07E745C3-98F5-E9DA-C172-9E048BD17F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4835" y="5957194"/>
                <a:ext cx="444979" cy="338554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F40C54FF-EF73-4D13-F7B1-FA234FCC8960}"/>
                  </a:ext>
                </a:extLst>
              </p:cNvPr>
              <p:cNvSpPr txBox="1"/>
              <p:nvPr/>
            </p:nvSpPr>
            <p:spPr>
              <a:xfrm>
                <a:off x="7718384" y="5722585"/>
                <a:ext cx="4449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6A90C9C0-4D86-B22C-3412-53502BBE13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8384" y="5722585"/>
                <a:ext cx="444979" cy="338554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1" name="TextBox 270">
                <a:extLst>
                  <a:ext uri="{FF2B5EF4-FFF2-40B4-BE49-F238E27FC236}">
                    <a16:creationId xmlns:a16="http://schemas.microsoft.com/office/drawing/2014/main" id="{7C09102A-6C37-03B0-DD09-6172B7AD9D56}"/>
                  </a:ext>
                </a:extLst>
              </p:cNvPr>
              <p:cNvSpPr txBox="1"/>
              <p:nvPr/>
            </p:nvSpPr>
            <p:spPr>
              <a:xfrm>
                <a:off x="8371227" y="6234653"/>
                <a:ext cx="21158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000" b="0" i="1" dirty="0" smtClean="0">
                          <a:latin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en-GB" sz="700" dirty="0"/>
              </a:p>
            </p:txBody>
          </p:sp>
        </mc:Choice>
        <mc:Fallback xmlns="">
          <p:sp>
            <p:nvSpPr>
              <p:cNvPr id="271" name="TextBox 270">
                <a:extLst>
                  <a:ext uri="{FF2B5EF4-FFF2-40B4-BE49-F238E27FC236}">
                    <a16:creationId xmlns:a16="http://schemas.microsoft.com/office/drawing/2014/main" id="{21BC28D9-D659-D9F8-E433-D79BFD340D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1227" y="6234653"/>
                <a:ext cx="211584" cy="246221"/>
              </a:xfrm>
              <a:prstGeom prst="rect">
                <a:avLst/>
              </a:prstGeom>
              <a:blipFill>
                <a:blip r:embed="rId26"/>
                <a:stretch>
                  <a:fillRect r="-5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3" name="TextBox 272">
            <a:extLst>
              <a:ext uri="{FF2B5EF4-FFF2-40B4-BE49-F238E27FC236}">
                <a16:creationId xmlns:a16="http://schemas.microsoft.com/office/drawing/2014/main" id="{6DE89BE5-554A-9128-EB99-CA7A9CD6D19B}"/>
              </a:ext>
            </a:extLst>
          </p:cNvPr>
          <p:cNvSpPr txBox="1"/>
          <p:nvPr/>
        </p:nvSpPr>
        <p:spPr>
          <a:xfrm>
            <a:off x="6516368" y="4382794"/>
            <a:ext cx="3077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Find the area of triangle ABC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8F1FD8A-58D8-465F-514D-C8DC43D47015}"/>
                  </a:ext>
                </a:extLst>
              </p:cNvPr>
              <p:cNvSpPr txBox="1"/>
              <p:nvPr/>
            </p:nvSpPr>
            <p:spPr>
              <a:xfrm>
                <a:off x="2338360" y="325186"/>
                <a:ext cx="97039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BC97521-CAAF-7479-16B6-6B47A0197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8360" y="325186"/>
                <a:ext cx="970396" cy="52322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9B67D63-4F6C-C5A0-3AEA-5A4B9E0C31AA}"/>
                  </a:ext>
                </a:extLst>
              </p:cNvPr>
              <p:cNvSpPr txBox="1"/>
              <p:nvPr/>
            </p:nvSpPr>
            <p:spPr>
              <a:xfrm>
                <a:off x="5606918" y="355128"/>
                <a:ext cx="970396" cy="9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GB" sz="2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F2E8B32-FCC7-8B89-CF03-3403C853B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6918" y="355128"/>
                <a:ext cx="970396" cy="907749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82CD6CD-5272-6320-5F26-C27D5A1F83B4}"/>
                  </a:ext>
                </a:extLst>
              </p:cNvPr>
              <p:cNvSpPr txBox="1"/>
              <p:nvPr/>
            </p:nvSpPr>
            <p:spPr>
              <a:xfrm>
                <a:off x="8664269" y="398711"/>
                <a:ext cx="97039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0A2C24D-B7DE-20CC-4CF4-6916FBD57B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4269" y="398711"/>
                <a:ext cx="970396" cy="523220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808B73E-18BD-176A-C26D-7D8423803A38}"/>
                  </a:ext>
                </a:extLst>
              </p:cNvPr>
              <p:cNvSpPr txBox="1"/>
              <p:nvPr/>
            </p:nvSpPr>
            <p:spPr>
              <a:xfrm>
                <a:off x="2315140" y="3921252"/>
                <a:ext cx="133217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5CABC3-7F1C-51C9-9876-DF4C8C444B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5140" y="3921252"/>
                <a:ext cx="1332174" cy="523220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C01A2A1-378C-E55F-0449-E07E956349A8}"/>
                  </a:ext>
                </a:extLst>
              </p:cNvPr>
              <p:cNvSpPr txBox="1"/>
              <p:nvPr/>
            </p:nvSpPr>
            <p:spPr>
              <a:xfrm>
                <a:off x="5515637" y="4048511"/>
                <a:ext cx="133217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15667D3-5D4A-6DB0-D5BD-491166643C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5637" y="4048511"/>
                <a:ext cx="1332174" cy="523220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613F151-6121-74E4-08A8-77EC5B7D7C81}"/>
                  </a:ext>
                </a:extLst>
              </p:cNvPr>
              <p:cNvSpPr txBox="1"/>
              <p:nvPr/>
            </p:nvSpPr>
            <p:spPr>
              <a:xfrm>
                <a:off x="8371227" y="4023473"/>
                <a:ext cx="155466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=65.1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2B8748E-3EE6-5924-2FD5-9AA1C2BEFE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1227" y="4023473"/>
                <a:ext cx="1554663" cy="523220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EB343B6-AD10-19FD-7EA5-ABD67A04F8D7}"/>
                  </a:ext>
                </a:extLst>
              </p:cNvPr>
              <p:cNvSpPr txBox="1"/>
              <p:nvPr/>
            </p:nvSpPr>
            <p:spPr>
              <a:xfrm>
                <a:off x="2302917" y="4682614"/>
                <a:ext cx="1332174" cy="573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2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F3CD406-DB9E-2BD0-261D-C9A3A80F59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2917" y="4682614"/>
                <a:ext cx="1332174" cy="573940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0F10FDD-577E-0C03-9D4B-6DD98DB3ABD7}"/>
                  </a:ext>
                </a:extLst>
              </p:cNvPr>
              <p:cNvSpPr txBox="1"/>
              <p:nvPr/>
            </p:nvSpPr>
            <p:spPr>
              <a:xfrm>
                <a:off x="2691906" y="5936913"/>
                <a:ext cx="1332174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147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ACEB1AA-7E13-2379-061A-DD2EC912EF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1906" y="5936913"/>
                <a:ext cx="1332174" cy="898964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ACE149E-A8BB-5545-F68D-70B655643474}"/>
                  </a:ext>
                </a:extLst>
              </p:cNvPr>
              <p:cNvSpPr txBox="1"/>
              <p:nvPr/>
            </p:nvSpPr>
            <p:spPr>
              <a:xfrm>
                <a:off x="5477350" y="4703278"/>
                <a:ext cx="1332174" cy="573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2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C16645C-8ED1-971B-E56B-9373E705C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350" y="4703278"/>
                <a:ext cx="1332174" cy="573940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CE8F190-8F33-723B-9721-F80B5D5916D3}"/>
                  </a:ext>
                </a:extLst>
              </p:cNvPr>
              <p:cNvSpPr txBox="1"/>
              <p:nvPr/>
            </p:nvSpPr>
            <p:spPr>
              <a:xfrm>
                <a:off x="8407943" y="6373894"/>
                <a:ext cx="155466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2.8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5802A64-B717-09C3-5A3B-7B51C2AEB3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7943" y="6373894"/>
                <a:ext cx="1554663" cy="523220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7294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ear xmlns="54866689-f28c-464f-8fdb-8b04d67d4ea6" xsi:nil="true"/>
    <CurriculumSubject xmlns="54866689-f28c-464f-8fdb-8b04d67d4ea6">Mathematics</CurriculumSubject>
    <KeyStage xmlns="54866689-f28c-464f-8fdb-8b04d67d4ea6" xsi:nil="true"/>
    <Lesson xmlns="54866689-f28c-464f-8fdb-8b04d67d4ea6" xsi:nil="true"/>
    <f164397b618847e8b917c2ee59fb3871 xmlns="54866689-f28c-464f-8fdb-8b04d67d4ea6">
      <Terms xmlns="http://schemas.microsoft.com/office/infopath/2007/PartnerControls"/>
    </f164397b618847e8b917c2ee59fb3871>
    <l504bd0655254960bedcf98712ef7966 xmlns="54866689-f28c-464f-8fdb-8b04d67d4ea6">
      <Terms xmlns="http://schemas.microsoft.com/office/infopath/2007/PartnerControls"/>
    </l504bd0655254960bedcf98712ef7966>
    <h8b293255d0c4690bf949737765b2176 xmlns="54866689-f28c-464f-8fdb-8b04d67d4ea6">
      <Terms xmlns="http://schemas.microsoft.com/office/infopath/2007/PartnerControls"/>
    </h8b293255d0c4690bf949737765b2176>
    <CustomTags xmlns="54866689-f28c-464f-8fdb-8b04d67d4ea6" xsi:nil="true"/>
    <lcf76f155ced4ddcb4097134ff3c332f xmlns="cea6dd2a-2d08-4ddd-9e4f-55a92c38dcc2">
      <Terms xmlns="http://schemas.microsoft.com/office/infopath/2007/PartnerControls"/>
    </lcf76f155ced4ddcb4097134ff3c332f>
    <dc40b83f4ce24a99848a59cdafbfc4ad xmlns="54866689-f28c-464f-8fdb-8b04d67d4ea6">
      <Terms xmlns="http://schemas.microsoft.com/office/infopath/2007/PartnerControls"/>
    </dc40b83f4ce24a99848a59cdafbfc4ad>
    <o5cf6f7824c44de99a35b51b150f1f44 xmlns="54866689-f28c-464f-8fdb-8b04d67d4ea6">
      <Terms xmlns="http://schemas.microsoft.com/office/infopath/2007/PartnerControls"/>
    </o5cf6f7824c44de99a35b51b150f1f44>
    <PersonalIdentificationData xmlns="54866689-f28c-464f-8fdb-8b04d67d4ea6" xsi:nil="true"/>
    <TaxCatchAll xmlns="54866689-f28c-464f-8fdb-8b04d67d4ea6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B99DEAAE40124FA2B05734C743C1CE" ma:contentTypeVersion="20" ma:contentTypeDescription="Create a new document." ma:contentTypeScope="" ma:versionID="63ca56277986381dbd8559dd1be8d36e">
  <xsd:schema xmlns:xsd="http://www.w3.org/2001/XMLSchema" xmlns:xs="http://www.w3.org/2001/XMLSchema" xmlns:p="http://schemas.microsoft.com/office/2006/metadata/properties" xmlns:ns2="54866689-f28c-464f-8fdb-8b04d67d4ea6" xmlns:ns3="4d314c27-94c8-492f-9e10-416b9e5246bc" xmlns:ns4="7ef1cbc0-e7f5-4ed6-894c-b80cd9c76e54" xmlns:ns5="cea6dd2a-2d08-4ddd-9e4f-55a92c38dcc2" targetNamespace="http://schemas.microsoft.com/office/2006/metadata/properties" ma:root="true" ma:fieldsID="8d9f8ea3f88c810672098bf55cb977e8" ns2:_="" ns3:_="" ns4:_="" ns5:_="">
    <xsd:import namespace="54866689-f28c-464f-8fdb-8b04d67d4ea6"/>
    <xsd:import namespace="4d314c27-94c8-492f-9e10-416b9e5246bc"/>
    <xsd:import namespace="7ef1cbc0-e7f5-4ed6-894c-b80cd9c76e54"/>
    <xsd:import namespace="cea6dd2a-2d08-4ddd-9e4f-55a92c38dcc2"/>
    <xsd:element name="properties">
      <xsd:complexType>
        <xsd:sequence>
          <xsd:element name="documentManagement">
            <xsd:complexType>
              <xsd:all>
                <xsd:element ref="ns2:f164397b618847e8b917c2ee59fb3871" minOccurs="0"/>
                <xsd:element ref="ns2:TaxCatchAll" minOccurs="0"/>
                <xsd:element ref="ns2:h8b293255d0c4690bf949737765b2176" minOccurs="0"/>
                <xsd:element ref="ns2:l504bd0655254960bedcf98712ef7966" minOccurs="0"/>
                <xsd:element ref="ns2:o5cf6f7824c44de99a35b51b150f1f44" minOccurs="0"/>
                <xsd:element ref="ns2:dc40b83f4ce24a99848a59cdafbfc4ad" minOccurs="0"/>
                <xsd:element ref="ns2:PersonalIdentificationData" minOccurs="0"/>
                <xsd:element ref="ns2:KeyStage" minOccurs="0"/>
                <xsd:element ref="ns2:Year" minOccurs="0"/>
                <xsd:element ref="ns2:Lesson" minOccurs="0"/>
                <xsd:element ref="ns2:CustomTags" minOccurs="0"/>
                <xsd:element ref="ns2:CurriculumSubject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4:SharedWithUsers" minOccurs="0"/>
                <xsd:element ref="ns4:SharedWithDetails" minOccurs="0"/>
                <xsd:element ref="ns3:MediaServiceObjectDetectorVersions" minOccurs="0"/>
                <xsd:element ref="ns3:MediaServiceSearchProperties" minOccurs="0"/>
                <xsd:element ref="ns5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866689-f28c-464f-8fdb-8b04d67d4ea6" elementFormDefault="qualified">
    <xsd:import namespace="http://schemas.microsoft.com/office/2006/documentManagement/types"/>
    <xsd:import namespace="http://schemas.microsoft.com/office/infopath/2007/PartnerControls"/>
    <xsd:element name="f164397b618847e8b917c2ee59fb3871" ma:index="9" nillable="true" ma:taxonomy="true" ma:internalName="f164397b618847e8b917c2ee59fb3871" ma:taxonomyFieldName="Topic" ma:displayName="Topic" ma:fieldId="{f164397b-6188-47e8-b917-c2ee59fb3871}" ma:sspId="a260e27d-2609-4612-a4e4-30e277941d91" ma:termSetId="e9c8cda3-9168-4e82-93fc-e6de7d58d30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79e34c4f-b5c1-4876-9b72-650be96fdfa1}" ma:internalName="TaxCatchAll" ma:showField="CatchAllData" ma:web="54866689-f28c-464f-8fdb-8b04d67d4e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h8b293255d0c4690bf949737765b2176" ma:index="12" nillable="true" ma:taxonomy="true" ma:internalName="h8b293255d0c4690bf949737765b2176" ma:taxonomyFieldName="Staff_x0020_Category" ma:displayName="Staff Category" ma:fieldId="{18b29325-5d0c-4690-bf94-9737765b2176}" ma:sspId="a260e27d-2609-4612-a4e4-30e277941d91" ma:termSetId="37fc31bc-c928-4905-a948-7e6fb80a23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04bd0655254960bedcf98712ef7966" ma:index="14" nillable="true" ma:taxonomy="true" ma:internalName="l504bd0655254960bedcf98712ef7966" ma:taxonomyFieldName="Exam_x0020_Board" ma:displayName="Exam Board" ma:fieldId="{5504bd06-5525-4960-bedc-f98712ef7966}" ma:sspId="a260e27d-2609-4612-a4e4-30e277941d91" ma:termSetId="7e49c9c5-8c74-48d8-8349-3d311884c45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5cf6f7824c44de99a35b51b150f1f44" ma:index="16" nillable="true" ma:taxonomy="true" ma:internalName="o5cf6f7824c44de99a35b51b150f1f44" ma:taxonomyFieldName="Week" ma:displayName="Week" ma:fieldId="{85cf6f78-24c4-4de9-9a35-b51b150f1f44}" ma:sspId="a260e27d-2609-4612-a4e4-30e277941d91" ma:termSetId="e27f26e3-e00e-4279-a287-9b9d9ab4e6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c40b83f4ce24a99848a59cdafbfc4ad" ma:index="18" nillable="true" ma:taxonomy="true" ma:internalName="dc40b83f4ce24a99848a59cdafbfc4ad" ma:taxonomyFieldName="Term" ma:displayName="Term" ma:fieldId="{dc40b83f-4ce2-4a99-848a-59cdafbfc4ad}" ma:sspId="a260e27d-2609-4612-a4e4-30e277941d91" ma:termSetId="35306c98-867d-48e8-9a69-f65cda5c5a4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rsonalIdentificationData" ma:index="19" nillable="true" ma:displayName="Personal Identification Data" ma:default="" ma:internalName="Personal_x0020_Identification_x0020_Data">
      <xsd:simpleType>
        <xsd:restriction base="dms:Choice">
          <xsd:enumeration value="No"/>
          <xsd:enumeration value="Yes"/>
        </xsd:restriction>
      </xsd:simpleType>
    </xsd:element>
    <xsd:element name="KeyStage" ma:index="20" nillable="true" ma:displayName="Key Stage" ma:internalName="Key_x0020_Stage">
      <xsd:simpleType>
        <xsd:restriction base="dms:Text"/>
      </xsd:simpleType>
    </xsd:element>
    <xsd:element name="Year" ma:index="21" nillable="true" ma:displayName="Year" ma:internalName="Year">
      <xsd:simpleType>
        <xsd:restriction base="dms:Text"/>
      </xsd:simpleType>
    </xsd:element>
    <xsd:element name="Lesson" ma:index="22" nillable="true" ma:displayName="Lesson" ma:internalName="Lesson">
      <xsd:simpleType>
        <xsd:restriction base="dms:Text"/>
      </xsd:simpleType>
    </xsd:element>
    <xsd:element name="CustomTags" ma:index="23" nillable="true" ma:displayName="Custom Tags" ma:internalName="Custom_x0020_Tags">
      <xsd:simpleType>
        <xsd:restriction base="dms:Text"/>
      </xsd:simpleType>
    </xsd:element>
    <xsd:element name="CurriculumSubject" ma:index="24" nillable="true" ma:displayName="Curriculum Subject" ma:default="Mathematics" ma:internalName="Curriculum_x0020_Subjec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314c27-94c8-492f-9e10-416b9e5246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2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29" nillable="true" ma:displayName="Tags" ma:internalName="MediaServiceAutoTags" ma:readOnly="true">
      <xsd:simpleType>
        <xsd:restriction base="dms:Text"/>
      </xsd:simpleType>
    </xsd:element>
    <xsd:element name="MediaServiceGenerationTime" ma:index="3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3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35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3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f1cbc0-e7f5-4ed6-894c-b80cd9c76e54" elementFormDefault="qualified">
    <xsd:import namespace="http://schemas.microsoft.com/office/2006/documentManagement/types"/>
    <xsd:import namespace="http://schemas.microsoft.com/office/infopath/2007/PartnerControls"/>
    <xsd:element name="SharedWithUsers" ma:index="3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a6dd2a-2d08-4ddd-9e4f-55a92c38dcc2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41" nillable="true" ma:taxonomy="true" ma:internalName="lcf76f155ced4ddcb4097134ff3c332f" ma:taxonomyFieldName="MediaServiceImageTags" ma:displayName="Image Tags" ma:readOnly="false" ma:fieldId="{5cf76f15-5ced-4ddc-b409-7134ff3c332f}" ma:taxonomyMulti="true" ma:sspId="a260e27d-2609-4612-a4e4-30e277941d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097703-C056-4DB2-8ECF-91F08BA691C9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cea6dd2a-2d08-4ddd-9e4f-55a92c38dcc2"/>
    <ds:schemaRef ds:uri="http://purl.org/dc/terms/"/>
    <ds:schemaRef ds:uri="7ef1cbc0-e7f5-4ed6-894c-b80cd9c76e54"/>
    <ds:schemaRef ds:uri="4d314c27-94c8-492f-9e10-416b9e5246bc"/>
    <ds:schemaRef ds:uri="http://purl.org/dc/dcmitype/"/>
    <ds:schemaRef ds:uri="http://schemas.openxmlformats.org/package/2006/metadata/core-properties"/>
    <ds:schemaRef ds:uri="54866689-f28c-464f-8fdb-8b04d67d4ea6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B37D2FD8-074A-4A7B-956E-12D2051638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866689-f28c-464f-8fdb-8b04d67d4ea6"/>
    <ds:schemaRef ds:uri="4d314c27-94c8-492f-9e10-416b9e5246bc"/>
    <ds:schemaRef ds:uri="7ef1cbc0-e7f5-4ed6-894c-b80cd9c76e54"/>
    <ds:schemaRef ds:uri="cea6dd2a-2d08-4ddd-9e4f-55a92c38dc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5D147B0-67F2-48AE-8CC6-FB2AC3177EC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</TotalTime>
  <Words>208</Words>
  <Application>Microsoft Office PowerPoint</Application>
  <PresentationFormat>A4 Paper (210x297 mm)</PresentationFormat>
  <Paragraphs>94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Cambria Math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Natan Janner-Klausner</dc:creator>
  <cp:lastModifiedBy>Natan Janner Klausner</cp:lastModifiedBy>
  <cp:revision>2</cp:revision>
  <dcterms:created xsi:type="dcterms:W3CDTF">2025-10-08T10:01:35Z</dcterms:created>
  <dcterms:modified xsi:type="dcterms:W3CDTF">2025-10-08T11:02:32Z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0x010100F7B99DEAAE40124FA2B05734C743C1CE</vt:lpwstr>
  </property>
</Properties>
</file>