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75" d="100"/>
          <a:sy n="75" d="100"/>
        </p:scale>
        <p:origin x="13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94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0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608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037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4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71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002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917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257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431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79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B4270-5CDE-4648-908E-9262C69D104B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086A7-A36A-43BE-B17F-4951FD2A8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9603723"/>
                  </p:ext>
                </p:extLst>
              </p:nvPr>
            </p:nvGraphicFramePr>
            <p:xfrm>
              <a:off x="139700" y="677565"/>
              <a:ext cx="6553200" cy="83286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2300">
                      <a:extLst>
                        <a:ext uri="{9D8B030D-6E8A-4147-A177-3AD203B41FA5}">
                          <a16:colId xmlns:a16="http://schemas.microsoft.com/office/drawing/2014/main" val="4123406066"/>
                        </a:ext>
                      </a:extLst>
                    </a:gridCol>
                    <a:gridCol w="330200">
                      <a:extLst>
                        <a:ext uri="{9D8B030D-6E8A-4147-A177-3AD203B41FA5}">
                          <a16:colId xmlns:a16="http://schemas.microsoft.com/office/drawing/2014/main" val="2943305315"/>
                        </a:ext>
                      </a:extLst>
                    </a:gridCol>
                    <a:gridCol w="2171700">
                      <a:extLst>
                        <a:ext uri="{9D8B030D-6E8A-4147-A177-3AD203B41FA5}">
                          <a16:colId xmlns:a16="http://schemas.microsoft.com/office/drawing/2014/main" val="1637744876"/>
                        </a:ext>
                      </a:extLst>
                    </a:gridCol>
                    <a:gridCol w="208280">
                      <a:extLst>
                        <a:ext uri="{9D8B030D-6E8A-4147-A177-3AD203B41FA5}">
                          <a16:colId xmlns:a16="http://schemas.microsoft.com/office/drawing/2014/main" val="2914195907"/>
                        </a:ext>
                      </a:extLst>
                    </a:gridCol>
                    <a:gridCol w="1950720">
                      <a:extLst>
                        <a:ext uri="{9D8B030D-6E8A-4147-A177-3AD203B41FA5}">
                          <a16:colId xmlns:a16="http://schemas.microsoft.com/office/drawing/2014/main" val="3709352834"/>
                        </a:ext>
                      </a:extLst>
                    </a:gridCol>
                  </a:tblGrid>
                  <a:tr h="37465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e>
                                </m:d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e>
                                </m:d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e>
                                </m:d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4524562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+6=5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+12=5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731760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6=2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9022558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4394348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1456796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e>
                                </m:d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</m:d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e>
                                </m:d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7821735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09464927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+6=10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1225354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76933746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4160981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=2(</m:t>
                                </m:r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+5)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e>
                                </m:d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+5</m:t>
                                    </m:r>
                                  </m:e>
                                </m:d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=3(2</m:t>
                                </m:r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36465529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                =6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77849620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07379258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77620850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=13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26293763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pPr marL="0" marR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GB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+4</m:t>
                                    </m:r>
                                  </m:e>
                                </m:d>
                                <m:r>
                                  <a:rPr lang="en-GB" sz="1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=2(2</m:t>
                                </m:r>
                                <m:r>
                                  <a:rPr lang="en-GB" sz="1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+10)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bg1"/>
                            </a:solidFill>
                          </a:endParaRPr>
                        </a:p>
                        <a:p>
                          <a:pPr algn="ctr"/>
                          <a:endParaRPr lang="en-GB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d>
                                <m:dPr>
                                  <m:ctrlPr>
                                    <a:rPr lang="en-GB" sz="1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  <m:r>
                                <a:rPr lang="en-GB" sz="1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=3(2</m:t>
                              </m:r>
                              <m:r>
                                <a:rPr lang="en-GB" sz="1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oMath>
                          </a14:m>
                          <a:r>
                            <a:rPr lang="en-GB" sz="14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)</a:t>
                          </a:r>
                        </a:p>
                        <a:p>
                          <a:pPr algn="ctr"/>
                          <a:endParaRPr lang="en-GB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d>
                                <m:dPr>
                                  <m:ctrlPr>
                                    <a:rPr lang="en-GB" sz="1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sz="1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  <m:r>
                                <a:rPr lang="en-GB" sz="1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=3(</m:t>
                              </m:r>
                              <m:r>
                                <a:rPr lang="en-GB" sz="1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oMath>
                          </a14:m>
                          <a:r>
                            <a:rPr lang="en-GB" sz="14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)</a:t>
                          </a:r>
                          <a:endParaRPr lang="en-GB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9875303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+12=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64922364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5443755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6273015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=−4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025419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9603723"/>
                  </p:ext>
                </p:extLst>
              </p:nvPr>
            </p:nvGraphicFramePr>
            <p:xfrm>
              <a:off x="139700" y="677565"/>
              <a:ext cx="6553200" cy="83286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2300">
                      <a:extLst>
                        <a:ext uri="{9D8B030D-6E8A-4147-A177-3AD203B41FA5}">
                          <a16:colId xmlns:a16="http://schemas.microsoft.com/office/drawing/2014/main" val="4123406066"/>
                        </a:ext>
                      </a:extLst>
                    </a:gridCol>
                    <a:gridCol w="330200">
                      <a:extLst>
                        <a:ext uri="{9D8B030D-6E8A-4147-A177-3AD203B41FA5}">
                          <a16:colId xmlns:a16="http://schemas.microsoft.com/office/drawing/2014/main" val="2943305315"/>
                        </a:ext>
                      </a:extLst>
                    </a:gridCol>
                    <a:gridCol w="2171700">
                      <a:extLst>
                        <a:ext uri="{9D8B030D-6E8A-4147-A177-3AD203B41FA5}">
                          <a16:colId xmlns:a16="http://schemas.microsoft.com/office/drawing/2014/main" val="1637744876"/>
                        </a:ext>
                      </a:extLst>
                    </a:gridCol>
                    <a:gridCol w="208280">
                      <a:extLst>
                        <a:ext uri="{9D8B030D-6E8A-4147-A177-3AD203B41FA5}">
                          <a16:colId xmlns:a16="http://schemas.microsoft.com/office/drawing/2014/main" val="2914195907"/>
                        </a:ext>
                      </a:extLst>
                    </a:gridCol>
                    <a:gridCol w="1950720">
                      <a:extLst>
                        <a:ext uri="{9D8B030D-6E8A-4147-A177-3AD203B41FA5}">
                          <a16:colId xmlns:a16="http://schemas.microsoft.com/office/drawing/2014/main" val="3709352834"/>
                        </a:ext>
                      </a:extLst>
                    </a:gridCol>
                  </a:tblGrid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1205" r="-247588" b="-15493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2521" t="-1205" r="-100560" b="-15493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6563" t="-1205" r="-1563" b="-154939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4524562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127273" r="-247588" b="-18484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2521" t="-127273" r="-100560" b="-18484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731760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223881" r="-247588" b="-1720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9022558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323881" r="-247588" b="-1620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4394348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430303" r="-247588" b="-154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6563" t="-430303" r="-1563" b="-154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1456796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522388" r="-247588" b="-1422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2521" t="-522388" r="-100560" b="-1422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6563" t="-522388" r="-1563" b="-14223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7821735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09464927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2521" t="-733333" r="-100560" b="-124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1225354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76933746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920896" r="-247588" b="-10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4160981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1020896" r="-247588" b="-9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2521" t="-1020896" r="-100560" b="-9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6563" t="-1020896" r="-1563" b="-9238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36465529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6563" t="-1137879" r="-1563" b="-8378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7849620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07379258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77620850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1440909" r="-247588" b="-53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2521" t="-1440909" r="-100560" b="-53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26293763"/>
                      </a:ext>
                    </a:extLst>
                  </a:tr>
                  <a:tr h="5105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1210714" r="-247588" b="-320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2521" t="-1210714" r="-100560" b="-320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6563" t="-1210714" r="-1563" b="-320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9875303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22" t="-1643284" r="-247588" b="-301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64922364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5443755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6273015"/>
                      </a:ext>
                    </a:extLst>
                  </a:tr>
                  <a:tr h="40640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2521" t="-1941791" r="-100560" b="-29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6563" t="-1941791" r="-1563" b="-29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254192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/>
          <p:cNvSpPr txBox="1"/>
          <p:nvPr/>
        </p:nvSpPr>
        <p:spPr>
          <a:xfrm>
            <a:off x="584200" y="215900"/>
            <a:ext cx="589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Fill in the missing gaps to solve each equation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97199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77</Words>
  <Application>Microsoft Office PowerPoint</Application>
  <PresentationFormat>A4 Paper (210x297 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>The Compton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Natan Janner-Klausner</dc:creator>
  <cp:lastModifiedBy>Natan Janner-Klausner</cp:lastModifiedBy>
  <cp:revision>3</cp:revision>
  <cp:lastPrinted>2023-07-04T10:42:11Z</cp:lastPrinted>
  <dcterms:created xsi:type="dcterms:W3CDTF">2023-07-04T10:26:51Z</dcterms:created>
  <dcterms:modified xsi:type="dcterms:W3CDTF">2023-07-04T10:43:33Z</dcterms:modified>
</cp:coreProperties>
</file>