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5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114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520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63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74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043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620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27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381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872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059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85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26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9492190"/>
                  </p:ext>
                </p:extLst>
              </p:nvPr>
            </p:nvGraphicFramePr>
            <p:xfrm>
              <a:off x="165100" y="177800"/>
              <a:ext cx="6553200" cy="94107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1971310226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75477696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825569651"/>
                        </a:ext>
                      </a:extLst>
                    </a:gridCol>
                  </a:tblGrid>
                  <a:tr h="73906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Equation linking </a:t>
                          </a:r>
                        </a:p>
                        <a:p>
                          <a:pPr algn="ctr"/>
                          <a:r>
                            <a:rPr lang="en-GB" sz="2000" b="1" dirty="0" smtClean="0"/>
                            <a:t>a</a:t>
                          </a:r>
                          <a:r>
                            <a:rPr lang="en-GB" sz="2000" b="0" dirty="0" smtClean="0"/>
                            <a:t> and </a:t>
                          </a:r>
                          <a:r>
                            <a:rPr lang="en-GB" sz="2000" b="1" dirty="0" smtClean="0"/>
                            <a:t>b</a:t>
                          </a:r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𝒌𝒃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𝑹𝒂𝒕𝒊𝒐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9485437"/>
                      </a:ext>
                    </a:extLst>
                  </a:tr>
                  <a:tr h="698897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baseline="0" smtClean="0">
                                    <a:latin typeface="Cambria Math" panose="02040503050406030204" pitchFamily="18" charset="0"/>
                                  </a:rPr>
                                  <m:t>___ </m:t>
                                </m:r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:1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7025117"/>
                      </a:ext>
                    </a:extLst>
                  </a:tr>
                  <a:tr h="867597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93712345"/>
                      </a:ext>
                    </a:extLst>
                  </a:tr>
                  <a:tr h="867597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6716258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29988952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=10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6382613"/>
                      </a:ext>
                    </a:extLst>
                  </a:tr>
                  <a:tr h="820803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2605305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1321345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9938317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0938538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7356359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32261389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99829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9492190"/>
                  </p:ext>
                </p:extLst>
              </p:nvPr>
            </p:nvGraphicFramePr>
            <p:xfrm>
              <a:off x="165100" y="177800"/>
              <a:ext cx="6553200" cy="94107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1971310226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75477696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825569651"/>
                        </a:ext>
                      </a:extLst>
                    </a:gridCol>
                  </a:tblGrid>
                  <a:tr h="73906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Equation linking </a:t>
                          </a:r>
                        </a:p>
                        <a:p>
                          <a:pPr algn="ctr"/>
                          <a:r>
                            <a:rPr lang="en-GB" sz="2000" b="1" dirty="0" smtClean="0"/>
                            <a:t>a</a:t>
                          </a:r>
                          <a:r>
                            <a:rPr lang="en-GB" sz="2000" b="0" dirty="0" smtClean="0"/>
                            <a:t> and </a:t>
                          </a:r>
                          <a:r>
                            <a:rPr lang="en-GB" sz="2000" b="1" dirty="0" smtClean="0"/>
                            <a:t>b</a:t>
                          </a:r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559" t="-4132" r="-101397" b="-1177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4132" r="-1114" b="-11776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9485437"/>
                      </a:ext>
                    </a:extLst>
                  </a:tr>
                  <a:tr h="6988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109565" r="-200836" b="-1139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559" t="-109565" r="-101397" b="-1139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09565" r="-1114" b="-11391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025117"/>
                      </a:ext>
                    </a:extLst>
                  </a:tr>
                  <a:tr h="8675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169718" r="-200836" b="-822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93712345"/>
                      </a:ext>
                    </a:extLst>
                  </a:tr>
                  <a:tr h="8675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267832" r="-200836" b="-7167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6716258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473874" r="-200836" b="-823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29988952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573874" r="-200836" b="-723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6382613"/>
                      </a:ext>
                    </a:extLst>
                  </a:tr>
                  <a:tr h="8208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558209" r="-200836" b="-499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2605305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787500" r="-200836" b="-4973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1321345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895495" r="-200836" b="-4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9938317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995495" r="-200836" b="-3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0938538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1095495" r="-200836" b="-2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7356359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1195495" r="-200836" b="-1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32261389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1295495" r="-200836" b="-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998292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4120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AA3D076-F6E5-AFBE-612C-235ED464BC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882668"/>
                  </p:ext>
                </p:extLst>
              </p:nvPr>
            </p:nvGraphicFramePr>
            <p:xfrm>
              <a:off x="217308" y="276242"/>
              <a:ext cx="6423384" cy="92849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5846">
                      <a:extLst>
                        <a:ext uri="{9D8B030D-6E8A-4147-A177-3AD203B41FA5}">
                          <a16:colId xmlns:a16="http://schemas.microsoft.com/office/drawing/2014/main" val="1789814367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125394489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35118776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825461577"/>
                        </a:ext>
                      </a:extLst>
                    </a:gridCol>
                  </a:tblGrid>
                  <a:tr h="4999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𝐸𝑥𝑝𝑟𝑒𝑠𝑠𝑖𝑜𝑛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𝐹𝑎𝑐𝑡𝑜𝑟𝑖𝑠𝑒𝑑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𝑅𝑒𝑙𝑎𝑡𝑖𝑜𝑛𝑠h𝑖𝑝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𝑏𝑒𝑡𝑤𝑒𝑒𝑛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𝑤h𝑒𝑛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900" b="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𝑤h𝑒𝑛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&gt;0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013801698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/>
                            <a:t>No solution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220079815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10015377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2031373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(2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105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05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GB" sz="105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050" dirty="0"/>
                            <a:t> so </a:t>
                          </a:r>
                          <a14:m>
                            <m:oMath xmlns:m="http://schemas.openxmlformats.org/officeDocument/2006/math"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=1:2</m:t>
                              </m:r>
                            </m:oMath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33853614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(2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52118845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1:1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1:2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52073616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8861583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92342207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+7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74522162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29772697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+13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+15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6958016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−15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      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503038121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030271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4:1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946904948"/>
                      </a:ext>
                    </a:extLst>
                  </a:tr>
                  <a:tr h="449019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        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5:1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44102845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                        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1:5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5099219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42793666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(                )(                )=0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40499139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(                )(                )=0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1:2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519411305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𝑏𝑥𝑦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5035366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AA3D076-F6E5-AFBE-612C-235ED464BC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882668"/>
                  </p:ext>
                </p:extLst>
              </p:nvPr>
            </p:nvGraphicFramePr>
            <p:xfrm>
              <a:off x="217308" y="276242"/>
              <a:ext cx="6423384" cy="92849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5846">
                      <a:extLst>
                        <a:ext uri="{9D8B030D-6E8A-4147-A177-3AD203B41FA5}">
                          <a16:colId xmlns:a16="http://schemas.microsoft.com/office/drawing/2014/main" val="1789814367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125394489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35118776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825461577"/>
                        </a:ext>
                      </a:extLst>
                    </a:gridCol>
                  </a:tblGrid>
                  <a:tr h="499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220" r="-301136" b="-17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1220" r="-201136" b="-17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220" r="-101901" b="-17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220" r="-1515" b="-17609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3801698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109211" r="-201136" b="-1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09211" r="-101901" b="-1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/>
                            <a:t>No solution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220079815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09211" r="-301136" b="-1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209211" r="-101901" b="-1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10015377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309211" r="-301136" b="-1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2031373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409211" r="-201136" b="-1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409211" r="-101901" b="-1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409211" r="-1515" b="-1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853614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509211" r="-201136" b="-1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52118845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617333" r="-301136" b="-131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617333" r="-1515" b="-1318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2073616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707895" r="-301136" b="-1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8861583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807895" r="-301136" b="-1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92342207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907895" r="-301136" b="-10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74522162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007895" r="-301136" b="-9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29772697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107895" r="-301136" b="-8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6958016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207895" r="-301136" b="-7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207895" r="-101901" b="-7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503038121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307895" r="-101901" b="-6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030271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407895" r="-301136" b="-5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407895" r="-1515" b="-5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6904948"/>
                      </a:ext>
                    </a:extLst>
                  </a:tr>
                  <a:tr h="449019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569863" r="-101901" b="-421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569863" r="-1515" b="-421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102845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603947" r="-101901" b="-30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603947" r="-1515" b="-3052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99219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703947" r="-301136" b="-20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42793666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688235" r="-301136" b="-2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2688235" r="-201136" b="-2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40499139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734615" r="-301136" b="-101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2734615" r="-201136" b="-101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2734615" r="-1515" b="-101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9411305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890196" r="-301136" b="-39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50353669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8646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4183</TotalTime>
  <Words>231</Words>
  <Application>Microsoft Office PowerPoint</Application>
  <PresentationFormat>A4 Paper (210x297 mm)</PresentationFormat>
  <Paragraphs>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>The Compton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Natan Janner-Klausner</dc:creator>
  <cp:lastModifiedBy>Natan Janner-Klausner</cp:lastModifiedBy>
  <cp:revision>9</cp:revision>
  <dcterms:created xsi:type="dcterms:W3CDTF">2023-06-29T12:05:15Z</dcterms:created>
  <dcterms:modified xsi:type="dcterms:W3CDTF">2023-07-03T07:13:01Z</dcterms:modified>
</cp:coreProperties>
</file>