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 snapToGrid="0">
      <p:cViewPr varScale="1">
        <p:scale>
          <a:sx n="94" d="100"/>
          <a:sy n="94" d="100"/>
        </p:scale>
        <p:origin x="84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1A2-CC7F-4437-B79B-61F51B1DA0F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3AA89-9A4E-4219-8BD5-8FC0F8903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6052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1A2-CC7F-4437-B79B-61F51B1DA0F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3AA89-9A4E-4219-8BD5-8FC0F8903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756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1A2-CC7F-4437-B79B-61F51B1DA0F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3AA89-9A4E-4219-8BD5-8FC0F8903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910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1A2-CC7F-4437-B79B-61F51B1DA0F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3AA89-9A4E-4219-8BD5-8FC0F8903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350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1A2-CC7F-4437-B79B-61F51B1DA0F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3AA89-9A4E-4219-8BD5-8FC0F8903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370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1A2-CC7F-4437-B79B-61F51B1DA0F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3AA89-9A4E-4219-8BD5-8FC0F8903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740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1A2-CC7F-4437-B79B-61F51B1DA0F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3AA89-9A4E-4219-8BD5-8FC0F8903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642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1A2-CC7F-4437-B79B-61F51B1DA0F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3AA89-9A4E-4219-8BD5-8FC0F8903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340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1A2-CC7F-4437-B79B-61F51B1DA0F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3AA89-9A4E-4219-8BD5-8FC0F8903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96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1A2-CC7F-4437-B79B-61F51B1DA0F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3AA89-9A4E-4219-8BD5-8FC0F8903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108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1A2-CC7F-4437-B79B-61F51B1DA0F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3AA89-9A4E-4219-8BD5-8FC0F8903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472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F71A2-CC7F-4437-B79B-61F51B1DA0F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3AA89-9A4E-4219-8BD5-8FC0F8903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28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6777447"/>
                  </p:ext>
                </p:extLst>
              </p:nvPr>
            </p:nvGraphicFramePr>
            <p:xfrm>
              <a:off x="289560" y="282786"/>
              <a:ext cx="9281160" cy="61084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46860">
                      <a:extLst>
                        <a:ext uri="{9D8B030D-6E8A-4147-A177-3AD203B41FA5}">
                          <a16:colId xmlns:a16="http://schemas.microsoft.com/office/drawing/2014/main" val="2438020954"/>
                        </a:ext>
                      </a:extLst>
                    </a:gridCol>
                    <a:gridCol w="1546860">
                      <a:extLst>
                        <a:ext uri="{9D8B030D-6E8A-4147-A177-3AD203B41FA5}">
                          <a16:colId xmlns:a16="http://schemas.microsoft.com/office/drawing/2014/main" val="3809636574"/>
                        </a:ext>
                      </a:extLst>
                    </a:gridCol>
                    <a:gridCol w="1546860">
                      <a:extLst>
                        <a:ext uri="{9D8B030D-6E8A-4147-A177-3AD203B41FA5}">
                          <a16:colId xmlns:a16="http://schemas.microsoft.com/office/drawing/2014/main" val="1223108515"/>
                        </a:ext>
                      </a:extLst>
                    </a:gridCol>
                    <a:gridCol w="1546860">
                      <a:extLst>
                        <a:ext uri="{9D8B030D-6E8A-4147-A177-3AD203B41FA5}">
                          <a16:colId xmlns:a16="http://schemas.microsoft.com/office/drawing/2014/main" val="1865191276"/>
                        </a:ext>
                      </a:extLst>
                    </a:gridCol>
                    <a:gridCol w="1546860">
                      <a:extLst>
                        <a:ext uri="{9D8B030D-6E8A-4147-A177-3AD203B41FA5}">
                          <a16:colId xmlns:a16="http://schemas.microsoft.com/office/drawing/2014/main" val="2872125669"/>
                        </a:ext>
                      </a:extLst>
                    </a:gridCol>
                    <a:gridCol w="1546860">
                      <a:extLst>
                        <a:ext uri="{9D8B030D-6E8A-4147-A177-3AD203B41FA5}">
                          <a16:colId xmlns:a16="http://schemas.microsoft.com/office/drawing/2014/main" val="2387490135"/>
                        </a:ext>
                      </a:extLst>
                    </a:gridCol>
                  </a:tblGrid>
                  <a:tr h="4472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A</a:t>
                          </a:r>
                          <a:endParaRPr lang="en-GB" sz="3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B</a:t>
                          </a:r>
                          <a:endParaRPr lang="en-GB" sz="3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C</a:t>
                          </a:r>
                          <a:endParaRPr lang="en-GB" sz="3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D</a:t>
                          </a:r>
                          <a:endParaRPr lang="en-GB" sz="3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Lowest</a:t>
                          </a:r>
                          <a:r>
                            <a:rPr lang="en-GB" baseline="0" dirty="0" smtClean="0"/>
                            <a:t> Common Multiple of A,B,C,D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Highest Common Factor of</a:t>
                          </a: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baseline="0" dirty="0" smtClean="0"/>
                            <a:t>A,B,C,D</a:t>
                          </a:r>
                          <a:endParaRPr lang="en-GB" dirty="0" smtClean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3070933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2×2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2×2×2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2×2×2×2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0406093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54267180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9250003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2×3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×3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×3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×3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41120228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71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06623383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8929514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16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76722533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98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98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40 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98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91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98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92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52864867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98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98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40 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98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91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98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91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36521195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59809965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81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98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98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60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98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81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98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9933998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6777447"/>
                  </p:ext>
                </p:extLst>
              </p:nvPr>
            </p:nvGraphicFramePr>
            <p:xfrm>
              <a:off x="289560" y="282786"/>
              <a:ext cx="9281160" cy="61084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46860">
                      <a:extLst>
                        <a:ext uri="{9D8B030D-6E8A-4147-A177-3AD203B41FA5}">
                          <a16:colId xmlns:a16="http://schemas.microsoft.com/office/drawing/2014/main" val="2438020954"/>
                        </a:ext>
                      </a:extLst>
                    </a:gridCol>
                    <a:gridCol w="1546860">
                      <a:extLst>
                        <a:ext uri="{9D8B030D-6E8A-4147-A177-3AD203B41FA5}">
                          <a16:colId xmlns:a16="http://schemas.microsoft.com/office/drawing/2014/main" val="3809636574"/>
                        </a:ext>
                      </a:extLst>
                    </a:gridCol>
                    <a:gridCol w="1546860">
                      <a:extLst>
                        <a:ext uri="{9D8B030D-6E8A-4147-A177-3AD203B41FA5}">
                          <a16:colId xmlns:a16="http://schemas.microsoft.com/office/drawing/2014/main" val="1223108515"/>
                        </a:ext>
                      </a:extLst>
                    </a:gridCol>
                    <a:gridCol w="1546860">
                      <a:extLst>
                        <a:ext uri="{9D8B030D-6E8A-4147-A177-3AD203B41FA5}">
                          <a16:colId xmlns:a16="http://schemas.microsoft.com/office/drawing/2014/main" val="1865191276"/>
                        </a:ext>
                      </a:extLst>
                    </a:gridCol>
                    <a:gridCol w="1546860">
                      <a:extLst>
                        <a:ext uri="{9D8B030D-6E8A-4147-A177-3AD203B41FA5}">
                          <a16:colId xmlns:a16="http://schemas.microsoft.com/office/drawing/2014/main" val="2872125669"/>
                        </a:ext>
                      </a:extLst>
                    </a:gridCol>
                    <a:gridCol w="1546860">
                      <a:extLst>
                        <a:ext uri="{9D8B030D-6E8A-4147-A177-3AD203B41FA5}">
                          <a16:colId xmlns:a16="http://schemas.microsoft.com/office/drawing/2014/main" val="2387490135"/>
                        </a:ext>
                      </a:extLst>
                    </a:gridCol>
                  </a:tblGrid>
                  <a:tr h="1188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A</a:t>
                          </a:r>
                          <a:endParaRPr lang="en-GB" sz="3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B</a:t>
                          </a:r>
                          <a:endParaRPr lang="en-GB" sz="3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C</a:t>
                          </a:r>
                          <a:endParaRPr lang="en-GB" sz="3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D</a:t>
                          </a:r>
                          <a:endParaRPr lang="en-GB" sz="3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Lowest</a:t>
                          </a:r>
                          <a:r>
                            <a:rPr lang="en-GB" baseline="0" dirty="0" smtClean="0"/>
                            <a:t> Common Multiple of A,B,C,D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Highest Common Factor of</a:t>
                          </a: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baseline="0" dirty="0" smtClean="0"/>
                            <a:t>A,B,C,D</a:t>
                          </a:r>
                          <a:endParaRPr lang="en-GB" dirty="0" smtClean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3070933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94" t="-283784" r="-501575" b="-9945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94" t="-283784" r="-401575" b="-9945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94" t="-283784" r="-301575" b="-9945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1581" t="-283784" r="-202767" b="-9945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0406093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94" t="-389041" r="-501575" b="-9082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94" t="-389041" r="-401575" b="-9082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94" t="-389041" r="-301575" b="-9082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1581" t="-389041" r="-202767" b="-9082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54267180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94" t="-489041" r="-501575" b="-8082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94" t="-489041" r="-401575" b="-8082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94" t="-489041" r="-301575" b="-8082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1581" t="-489041" r="-202767" b="-8082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9250003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94" t="-581081" r="-501575" b="-6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94" t="-581081" r="-401575" b="-6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94" t="-581081" r="-301575" b="-6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1581" t="-581081" r="-202767" b="-6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41120228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94" t="-690411" r="-501575" b="-6068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94" t="-690411" r="-401575" b="-6068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94" t="-690411" r="-301575" b="-6068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1581" t="-690411" r="-202767" b="-6068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06623383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94" t="-779730" r="-501575" b="-498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94" t="-779730" r="-401575" b="-498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94" t="-779730" r="-301575" b="-498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1581" t="-779730" r="-202767" b="-498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8929514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94" t="-891781" r="-501575" b="-4054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94" t="-891781" r="-401575" b="-4054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94" t="-891781" r="-301575" b="-4054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1581" t="-891781" r="-202767" b="-4054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76722533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94" t="-978378" r="-501575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94" t="-978378" r="-401575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94" t="-978378" r="-301575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000" t="-978378" r="-10196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52864867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94" t="-1093151" r="-501575" b="-2041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94" t="-1093151" r="-401575" b="-2041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94" t="-1093151" r="-301575" b="-2041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000" t="-1093151" r="-101969" b="-2041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36521195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94" t="-1177027" r="-501575" b="-1013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94" t="-1177027" r="-401575" b="-1013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94" t="-1177027" r="-301575" b="-1013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000" t="-1177027" r="-101969" b="-1013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59809965"/>
                      </a:ext>
                    </a:extLst>
                  </a:tr>
                  <a:tr h="4472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94" t="-1294521" r="-501575" b="-27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94" t="-1294521" r="-401575" b="-27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94" t="-1294521" r="-301575" b="-27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1581" t="-1294521" r="-202767" b="-27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9933998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38049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22</Words>
  <Application>Microsoft Office PowerPoint</Application>
  <PresentationFormat>A4 Paper (210x297 mm)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>The Compton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Natan Janner-Klausner</dc:creator>
  <cp:lastModifiedBy>Natan Janner-Klausner</cp:lastModifiedBy>
  <cp:revision>4</cp:revision>
  <dcterms:created xsi:type="dcterms:W3CDTF">2023-06-30T09:33:40Z</dcterms:created>
  <dcterms:modified xsi:type="dcterms:W3CDTF">2023-06-30T09:47:51Z</dcterms:modified>
</cp:coreProperties>
</file>