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5" d="100"/>
          <a:sy n="125" d="100"/>
        </p:scale>
        <p:origin x="1356" y="-2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114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520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635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74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043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620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27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381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872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059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1EB-F5FF-4A80-A083-E101F42C629E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85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071EB-F5FF-4A80-A083-E101F42C629E}" type="datetimeFigureOut">
              <a:rPr lang="en-GB" smtClean="0"/>
              <a:t>29/06/2023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B5674-2D6C-47A2-BEA1-EEB295085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26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AA3D076-F6E5-AFBE-612C-235ED464BC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882668"/>
                  </p:ext>
                </p:extLst>
              </p:nvPr>
            </p:nvGraphicFramePr>
            <p:xfrm>
              <a:off x="217308" y="276242"/>
              <a:ext cx="6423384" cy="92849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5846">
                      <a:extLst>
                        <a:ext uri="{9D8B030D-6E8A-4147-A177-3AD203B41FA5}">
                          <a16:colId xmlns:a16="http://schemas.microsoft.com/office/drawing/2014/main" val="1789814367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125394489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35118776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825461577"/>
                        </a:ext>
                      </a:extLst>
                    </a:gridCol>
                  </a:tblGrid>
                  <a:tr h="4999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𝐸𝑥𝑝𝑟𝑒𝑠𝑠𝑖𝑜𝑛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𝐹𝑎𝑐𝑡𝑜𝑟𝑖𝑠𝑒𝑑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𝑅𝑒𝑙𝑎𝑡𝑖𝑜𝑛𝑠h𝑖𝑝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𝑏𝑒𝑡𝑤𝑒𝑒𝑛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9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𝑤h𝑒𝑛</m:t>
                                </m:r>
                                <m:r>
                                  <a:rPr lang="en-GB" sz="900" b="0" i="1" dirty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900" b="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𝑤h𝑒𝑛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200" i="1" dirty="0" smtClean="0">
                                    <a:latin typeface="Cambria Math" panose="02040503050406030204" pitchFamily="18" charset="0"/>
                                  </a:rPr>
                                  <m:t>&gt;0</m:t>
                                </m:r>
                              </m:oMath>
                            </m:oMathPara>
                          </a14:m>
                          <a:endParaRPr lang="en-GB" sz="120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013801698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/>
                            <a:t>No solution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220079815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𝑜𝑟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10015377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22031373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(2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𝑜𝑟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105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05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GB" sz="105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050" dirty="0"/>
                            <a:t> so </a:t>
                          </a:r>
                          <a14:m>
                            <m:oMath xmlns:m="http://schemas.openxmlformats.org/officeDocument/2006/math"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050" b="0" i="1" smtClean="0">
                                  <a:latin typeface="Cambria Math" panose="02040503050406030204" pitchFamily="18" charset="0"/>
                                </a:rPr>
                                <m:t>=1:2</m:t>
                              </m:r>
                            </m:oMath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33853614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(2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52118845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1:1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𝑜𝑟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1:2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52073616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8861583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292342207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+7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74522162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29772697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+13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+15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6958016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−15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      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503038121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0302710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4:1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946904948"/>
                      </a:ext>
                    </a:extLst>
                  </a:tr>
                  <a:tr h="449019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=5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        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5:1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44102845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                        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1:5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50992190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42793666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(                )(                )=0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40499139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(                )(                )=0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𝑜𝑟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    1:2</m:t>
                                </m:r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519411305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𝑎𝑥𝑦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𝑏𝑥𝑦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05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sSup>
                                  <m:sSupPr>
                                    <m:ctrlP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105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50353669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AA3D076-F6E5-AFBE-612C-235ED464BC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882668"/>
                  </p:ext>
                </p:extLst>
              </p:nvPr>
            </p:nvGraphicFramePr>
            <p:xfrm>
              <a:off x="217308" y="276242"/>
              <a:ext cx="6423384" cy="92849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05846">
                      <a:extLst>
                        <a:ext uri="{9D8B030D-6E8A-4147-A177-3AD203B41FA5}">
                          <a16:colId xmlns:a16="http://schemas.microsoft.com/office/drawing/2014/main" val="1789814367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125394489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35118776"/>
                        </a:ext>
                      </a:extLst>
                    </a:gridCol>
                    <a:gridCol w="1605846">
                      <a:extLst>
                        <a:ext uri="{9D8B030D-6E8A-4147-A177-3AD203B41FA5}">
                          <a16:colId xmlns:a16="http://schemas.microsoft.com/office/drawing/2014/main" val="3825461577"/>
                        </a:ext>
                      </a:extLst>
                    </a:gridCol>
                  </a:tblGrid>
                  <a:tr h="499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220" r="-301136" b="-1760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1220" r="-201136" b="-1760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220" r="-101901" b="-1760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1220" r="-1515" b="-17609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3801698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109211" r="-201136" b="-1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09211" r="-101901" b="-1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/>
                            <a:t>No solution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220079815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209211" r="-301136" b="-1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209211" r="-101901" b="-1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10015377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309211" r="-301136" b="-1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22031373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409211" r="-201136" b="-1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409211" r="-101901" b="-1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409211" r="-1515" b="-1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853614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509211" r="-201136" b="-1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52118845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617333" r="-301136" b="-131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617333" r="-1515" b="-1318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2073616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707895" r="-301136" b="-1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8861583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807895" r="-301136" b="-11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292342207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907895" r="-301136" b="-10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74522162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007895" r="-301136" b="-9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297726972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107895" r="-301136" b="-8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050" dirty="0"/>
                            <a:t>No solutions</a:t>
                          </a:r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69580164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207895" r="-301136" b="-7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207895" r="-101901" b="-7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2503038121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307895" r="-101901" b="-6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40302710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407895" r="-301136" b="-5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1407895" r="-1515" b="-50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6904948"/>
                      </a:ext>
                    </a:extLst>
                  </a:tr>
                  <a:tr h="449019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569863" r="-101901" b="-421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1569863" r="-1515" b="-421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1028459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201141" t="-1603947" r="-101901" b="-305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1603947" r="-1515" b="-3052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9921903"/>
                      </a:ext>
                    </a:extLst>
                  </a:tr>
                  <a:tr h="4624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1703947" r="-301136" b="-205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442793666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2688235" r="-301136" b="-2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2688235" r="-201136" b="-2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340499139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2734615" r="-301136" b="-101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100379" t="-2734615" r="-201136" b="-101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00000" t="-2734615" r="-1515" b="-101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9411305"/>
                      </a:ext>
                    </a:extLst>
                  </a:tr>
                  <a:tr h="312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27" marR="43827" marT="21913" marB="21913">
                        <a:blipFill>
                          <a:blip r:embed="rId2"/>
                          <a:stretch>
                            <a:fillRect l="-379" t="-2890196" r="-301136" b="-39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050" dirty="0"/>
                        </a:p>
                      </a:txBody>
                      <a:tcPr marL="43827" marR="43827" marT="21913" marB="21913"/>
                    </a:tc>
                    <a:extLst>
                      <a:ext uri="{0D108BD9-81ED-4DB2-BD59-A6C34878D82A}">
                        <a16:rowId xmlns:a16="http://schemas.microsoft.com/office/drawing/2014/main" val="150353669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86463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29</TotalTime>
  <Words>237</Words>
  <Application>Microsoft Office PowerPoint</Application>
  <PresentationFormat>A4 Paper (210x297 mm)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>The Compton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Natan Janner-Klausner</dc:creator>
  <cp:lastModifiedBy>Natan Janner-Klausner</cp:lastModifiedBy>
  <cp:revision>4</cp:revision>
  <dcterms:created xsi:type="dcterms:W3CDTF">2023-06-29T12:05:15Z</dcterms:created>
  <dcterms:modified xsi:type="dcterms:W3CDTF">2023-06-29T12:38:34Z</dcterms:modified>
</cp:coreProperties>
</file>